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Default Extension="gif" ContentType="image/gi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48" r:id="rId1"/>
  </p:sldMasterIdLst>
  <p:notesMasterIdLst>
    <p:notesMasterId r:id="rId8"/>
  </p:notesMasterIdLst>
  <p:handoutMasterIdLst>
    <p:handoutMasterId r:id="rId9"/>
  </p:handoutMasterIdLst>
  <p:sldIdLst>
    <p:sldId id="256" r:id="rId2"/>
    <p:sldId id="260" r:id="rId3"/>
    <p:sldId id="257" r:id="rId4"/>
    <p:sldId id="264" r:id="rId5"/>
    <p:sldId id="265" r:id="rId6"/>
    <p:sldId id="258" r:id="rId7"/>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7277" autoAdjust="0"/>
  </p:normalViewPr>
  <p:slideViewPr>
    <p:cSldViewPr snapToObjects="1">
      <p:cViewPr varScale="1">
        <p:scale>
          <a:sx n="124" d="100"/>
          <a:sy n="124" d="100"/>
        </p:scale>
        <p:origin x="-44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F6B7FCE-4152-7E4C-A507-F9C2C17BFF80}" type="datetimeFigureOut">
              <a:rPr lang="ja-JP" altLang="en-US" smtClean="0"/>
              <a:pPr/>
              <a:t>14.12.19</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0B3F2A-DB1E-3641-A2EB-A9F7B7DDA733}"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2184BF-E6BC-9045-85E2-6B443BD9CD06}" type="datetimeFigureOut">
              <a:rPr lang="ja-JP" altLang="en-US" smtClean="0"/>
              <a:pPr/>
              <a:t>14.12.19</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915020-DA82-864F-8EA8-15AE2568C448}"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gi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gi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gi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457200" y="2667000"/>
            <a:ext cx="7766304" cy="990600"/>
          </a:xfrm>
        </p:spPr>
        <p:txBody>
          <a:bodyPr anchor="t" anchorCtr="0"/>
          <a:lstStyle>
            <a:lvl1pPr algn="r">
              <a:defRPr sz="3200" b="0" i="0">
                <a:solidFill>
                  <a:schemeClr val="tx1"/>
                </a:solidFill>
                <a:latin typeface="ヒラギノ明朝 Pro W3"/>
                <a:ea typeface="ヒラギノ明朝 Pro W3"/>
              </a:defRPr>
            </a:lvl1pPr>
          </a:lstStyle>
          <a:p>
            <a:r>
              <a:rPr kumimoji="0" lang="ja-JP" altLang="en-US" smtClean="0"/>
              <a:t>マスタ タイトルの書式設定</a:t>
            </a:r>
            <a:endParaRPr kumimoji="0" lang="en-US" dirty="0"/>
          </a:p>
        </p:txBody>
      </p:sp>
      <p:sp>
        <p:nvSpPr>
          <p:cNvPr id="9" name="サブタイトル 8"/>
          <p:cNvSpPr>
            <a:spLocks noGrp="1"/>
          </p:cNvSpPr>
          <p:nvPr>
            <p:ph type="subTitle" idx="1"/>
          </p:nvPr>
        </p:nvSpPr>
        <p:spPr>
          <a:xfrm>
            <a:off x="457200" y="3905250"/>
            <a:ext cx="7766304" cy="533400"/>
          </a:xfrm>
        </p:spPr>
        <p:txBody>
          <a:bodyPr/>
          <a:lstStyle>
            <a:lvl1pPr marL="0" indent="0" algn="r">
              <a:buNone/>
              <a:defRPr sz="2000" b="0" i="0">
                <a:solidFill>
                  <a:schemeClr val="tx2"/>
                </a:solidFill>
                <a:latin typeface="ヒラギノ明朝 Pro W3"/>
                <a:ea typeface="ヒラギノ明朝 Pro W3"/>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dirty="0"/>
          </a:p>
        </p:txBody>
      </p:sp>
      <p:sp>
        <p:nvSpPr>
          <p:cNvPr id="12" name="TextBox 11"/>
          <p:cNvSpPr txBox="1"/>
          <p:nvPr/>
        </p:nvSpPr>
        <p:spPr>
          <a:xfrm>
            <a:off x="5638800" y="6248400"/>
            <a:ext cx="2608406" cy="246221"/>
          </a:xfrm>
          <a:prstGeom prst="rect">
            <a:avLst/>
          </a:prstGeom>
          <a:noFill/>
        </p:spPr>
        <p:txBody>
          <a:bodyPr wrap="none" rtlCol="0">
            <a:spAutoFit/>
          </a:bodyPr>
          <a:lstStyle/>
          <a:p>
            <a:pPr algn="r">
              <a:spcAft>
                <a:spcPts val="600"/>
              </a:spcAft>
            </a:pPr>
            <a:r>
              <a:rPr kumimoji="1" lang="ja-JP" altLang="en-US" sz="1000" b="0" i="0" dirty="0" smtClean="0">
                <a:latin typeface="ヒラギノ明朝 Pro W6"/>
                <a:ea typeface="ヒラギノ明朝 Pro W6"/>
              </a:rPr>
              <a:t>まほし - ウェブサイトの企画・制作・運用</a:t>
            </a:r>
            <a:endParaRPr kumimoji="1" lang="ja-JP" altLang="en-US" sz="1000" b="0" i="0" dirty="0">
              <a:latin typeface="ヒラギノ明朝 Pro W3"/>
              <a:ea typeface="ヒラギノ明朝 Pro W3"/>
            </a:endParaRPr>
          </a:p>
        </p:txBody>
      </p:sp>
      <p:sp>
        <p:nvSpPr>
          <p:cNvPr id="13" name="日付プレースホルダ 13"/>
          <p:cNvSpPr>
            <a:spLocks noGrp="1"/>
          </p:cNvSpPr>
          <p:nvPr>
            <p:ph type="dt" sz="half" idx="2"/>
          </p:nvPr>
        </p:nvSpPr>
        <p:spPr>
          <a:xfrm>
            <a:off x="5943600" y="6356350"/>
            <a:ext cx="2289048" cy="365760"/>
          </a:xfrm>
          <a:prstGeom prst="rect">
            <a:avLst/>
          </a:prstGeom>
        </p:spPr>
        <p:txBody>
          <a:bodyPr vert="horz" anchor="ctr"/>
          <a:lstStyle>
            <a:lvl1pPr algn="r" eaLnBrk="1" latinLnBrk="0" hangingPunct="1">
              <a:defRPr kumimoji="0" sz="800">
                <a:solidFill>
                  <a:schemeClr val="tx2"/>
                </a:solidFill>
                <a:latin typeface="ヒラギノ明朝 Pro W3"/>
                <a:ea typeface="ヒラギノ明朝 Pro W3"/>
              </a:defRPr>
            </a:lvl1pPr>
          </a:lstStyle>
          <a:p>
            <a:r>
              <a:rPr lang="en-US" altLang="ja-JP" smtClean="0"/>
              <a:t>2012</a:t>
            </a:r>
            <a:r>
              <a:rPr lang="ja-JP" altLang="en-US" smtClean="0"/>
              <a:t>年 </a:t>
            </a:r>
            <a:r>
              <a:rPr lang="en-US" altLang="ja-JP" smtClean="0"/>
              <a:t>7</a:t>
            </a:r>
            <a:r>
              <a:rPr lang="ja-JP" altLang="en-US" smtClean="0"/>
              <a:t>月 </a:t>
            </a:r>
            <a:r>
              <a:rPr lang="en-US" altLang="ja-JP" smtClean="0"/>
              <a:t>25</a:t>
            </a:r>
            <a:r>
              <a:rPr lang="ja-JP" altLang="en-US" smtClean="0"/>
              <a:t>日 </a:t>
            </a:r>
            <a:endParaRPr lang="ja-JP" altLang="en-US"/>
          </a:p>
        </p:txBody>
      </p:sp>
      <p:sp>
        <p:nvSpPr>
          <p:cNvPr id="14" name="フッター プレースホルダ 2"/>
          <p:cNvSpPr>
            <a:spLocks noGrp="1"/>
          </p:cNvSpPr>
          <p:nvPr>
            <p:ph type="ftr" sz="quarter" idx="3"/>
          </p:nvPr>
        </p:nvSpPr>
        <p:spPr>
          <a:xfrm>
            <a:off x="2438400" y="6356350"/>
            <a:ext cx="3505200" cy="365760"/>
          </a:xfrm>
          <a:prstGeom prst="rect">
            <a:avLst/>
          </a:prstGeom>
        </p:spPr>
        <p:txBody>
          <a:bodyPr vert="horz" anchor="ctr"/>
          <a:lstStyle>
            <a:lvl1pPr algn="ctr" eaLnBrk="1" latinLnBrk="0" hangingPunct="1">
              <a:defRPr kumimoji="0" sz="800">
                <a:solidFill>
                  <a:schemeClr val="tx2"/>
                </a:solidFill>
                <a:latin typeface="ヒラギノ明朝 Pro W3"/>
                <a:ea typeface="ヒラギノ明朝 Pro W3"/>
              </a:defRPr>
            </a:lvl1pPr>
          </a:lstStyle>
          <a:p>
            <a:r>
              <a:rPr lang="ja-JP" altLang="en-US" smtClean="0"/>
              <a:t>みずほクリニック様サイトリニューアルのご提案</a:t>
            </a:r>
            <a:endParaRPr lang="ja-JP" altLang="en-US"/>
          </a:p>
        </p:txBody>
      </p:sp>
      <p:sp>
        <p:nvSpPr>
          <p:cNvPr id="15" name="スライド番号プレースホルダ 22"/>
          <p:cNvSpPr>
            <a:spLocks noGrp="1"/>
          </p:cNvSpPr>
          <p:nvPr>
            <p:ph type="sldNum" sz="quarter" idx="4"/>
          </p:nvPr>
        </p:nvSpPr>
        <p:spPr>
          <a:xfrm>
            <a:off x="457200" y="6356350"/>
            <a:ext cx="1981200" cy="365760"/>
          </a:xfrm>
          <a:prstGeom prst="rect">
            <a:avLst/>
          </a:prstGeom>
        </p:spPr>
        <p:txBody>
          <a:bodyPr vert="horz" anchor="ctr"/>
          <a:lstStyle>
            <a:lvl1pPr algn="l" eaLnBrk="1" latinLnBrk="0" hangingPunct="1">
              <a:defRPr kumimoji="0" sz="800">
                <a:solidFill>
                  <a:schemeClr val="tx2"/>
                </a:solidFill>
                <a:latin typeface="ヒラギノ明朝 Pro W3"/>
                <a:ea typeface="ヒラギノ明朝 Pro W3"/>
              </a:defRPr>
            </a:lvl1pPr>
          </a:lstStyle>
          <a:p>
            <a:fld id="{239760D0-7188-2443-8C50-D9E5DD5EC393}" type="slidenum">
              <a:rPr lang="ja-JP" altLang="en-US" smtClean="0"/>
              <a:pPr/>
              <a:t>‹#›</a:t>
            </a:fld>
            <a:endParaRPr lang="ja-JP" altLang="en-US"/>
          </a:p>
        </p:txBody>
      </p:sp>
      <p:pic>
        <p:nvPicPr>
          <p:cNvPr id="19" name="図 18" descr="logo.gif"/>
          <p:cNvPicPr>
            <a:picLocks noChangeAspect="1"/>
          </p:cNvPicPr>
          <p:nvPr/>
        </p:nvPicPr>
        <p:blipFill>
          <a:blip r:embed="rId2"/>
          <a:stretch>
            <a:fillRect/>
          </a:stretch>
        </p:blipFill>
        <p:spPr>
          <a:xfrm>
            <a:off x="8305800" y="6019800"/>
            <a:ext cx="685800" cy="68283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a:xfrm>
            <a:off x="5943600" y="6356350"/>
            <a:ext cx="2289048" cy="365760"/>
          </a:xfrm>
        </p:spPr>
        <p:txBody>
          <a:bodyPr/>
          <a:lstStyle>
            <a:lvl1pPr algn="r">
              <a:defRPr sz="800"/>
            </a:lvl1pPr>
          </a:lstStyle>
          <a:p>
            <a:r>
              <a:rPr lang="en-US" altLang="ja-JP" smtClean="0"/>
              <a:t>2012</a:t>
            </a:r>
            <a:r>
              <a:rPr lang="ja-JP" altLang="en-US" smtClean="0"/>
              <a:t>年 </a:t>
            </a:r>
            <a:r>
              <a:rPr lang="en-US" altLang="ja-JP" smtClean="0"/>
              <a:t>7</a:t>
            </a:r>
            <a:r>
              <a:rPr lang="ja-JP" altLang="en-US" smtClean="0"/>
              <a:t>月 </a:t>
            </a:r>
            <a:r>
              <a:rPr lang="en-US" altLang="ja-JP" smtClean="0"/>
              <a:t>25</a:t>
            </a:r>
            <a:r>
              <a:rPr lang="ja-JP" altLang="en-US" smtClean="0"/>
              <a:t>日 </a:t>
            </a:r>
            <a:endParaRPr lang="ja-JP" altLang="en-US"/>
          </a:p>
        </p:txBody>
      </p:sp>
      <p:sp>
        <p:nvSpPr>
          <p:cNvPr id="8" name="フッター プレースホルダ 7"/>
          <p:cNvSpPr>
            <a:spLocks noGrp="1"/>
          </p:cNvSpPr>
          <p:nvPr>
            <p:ph type="ftr" sz="quarter" idx="11"/>
          </p:nvPr>
        </p:nvSpPr>
        <p:spPr>
          <a:xfrm>
            <a:off x="2438400" y="6356350"/>
            <a:ext cx="3505200" cy="365760"/>
          </a:xfrm>
        </p:spPr>
        <p:txBody>
          <a:bodyPr/>
          <a:lstStyle>
            <a:lvl1pPr>
              <a:defRPr sz="800"/>
            </a:lvl1pPr>
          </a:lstStyle>
          <a:p>
            <a:r>
              <a:rPr lang="ja-JP" altLang="en-US" smtClean="0"/>
              <a:t>みずほクリニック様サイトリニューアルのご提案</a:t>
            </a:r>
            <a:endParaRPr lang="ja-JP" altLang="en-US"/>
          </a:p>
        </p:txBody>
      </p:sp>
      <p:sp>
        <p:nvSpPr>
          <p:cNvPr id="9" name="スライド番号プレースホルダ 8"/>
          <p:cNvSpPr>
            <a:spLocks noGrp="1"/>
          </p:cNvSpPr>
          <p:nvPr>
            <p:ph type="sldNum" sz="quarter" idx="12"/>
          </p:nvPr>
        </p:nvSpPr>
        <p:spPr>
          <a:xfrm>
            <a:off x="457200" y="6356350"/>
            <a:ext cx="1981200" cy="365760"/>
          </a:xfrm>
        </p:spPr>
        <p:txBody>
          <a:bodyPr/>
          <a:lstStyle>
            <a:lvl1pPr>
              <a:defRPr sz="800"/>
            </a:lvl1pPr>
          </a:lstStyle>
          <a:p>
            <a:fld id="{239760D0-7188-2443-8C50-D9E5DD5EC393}"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bg1">
                <a:lumMod val="75000"/>
              </a:schemeClr>
            </a:solidFill>
            <a:prstDash val="sysDot"/>
            <a:round/>
            <a:headEnd type="none" w="med" len="med"/>
            <a:tailEnd type="none" w="med" len="med"/>
          </a:ln>
          <a:effectLst/>
        </p:spPr>
        <p:txBody>
          <a:bodyPr vert="horz" wrap="square" lIns="91440" tIns="45720" rIns="91440" bIns="45720" anchor="t" compatLnSpc="1"/>
          <a:lstStyle/>
          <a:p>
            <a:endParaRPr kumimoji="0" lang="en-US"/>
          </a:p>
        </p:txBody>
      </p:sp>
      <p:sp>
        <p:nvSpPr>
          <p:cNvPr id="13" name="直線コネクタ 12"/>
          <p:cNvSpPr>
            <a:spLocks noChangeShapeType="1"/>
          </p:cNvSpPr>
          <p:nvPr/>
        </p:nvSpPr>
        <p:spPr bwMode="auto">
          <a:xfrm>
            <a:off x="457200" y="6353174"/>
            <a:ext cx="7775448" cy="3175"/>
          </a:xfrm>
          <a:prstGeom prst="line">
            <a:avLst/>
          </a:prstGeom>
          <a:noFill/>
          <a:ln w="9525" cap="flat" cmpd="sng" algn="ctr">
            <a:solidFill>
              <a:schemeClr val="bg1">
                <a:lumMod val="75000"/>
              </a:schemeClr>
            </a:solidFill>
            <a:prstDash val="sysDot"/>
            <a:round/>
            <a:headEnd type="none" w="med" len="med"/>
            <a:tailEnd type="none" w="med" len="med"/>
          </a:ln>
          <a:effectLst/>
        </p:spPr>
        <p:txBody>
          <a:bodyPr vert="horz" wrap="square" lIns="91440" tIns="45720" rIns="91440" bIns="45720" anchor="t" compatLnSpc="1"/>
          <a:lstStyle/>
          <a:p>
            <a:endParaRPr kumimoji="0" lang="en-US"/>
          </a:p>
        </p:txBody>
      </p:sp>
      <p:pic>
        <p:nvPicPr>
          <p:cNvPr id="14" name="図 13" descr="logo.gif"/>
          <p:cNvPicPr>
            <a:picLocks noChangeAspect="1"/>
          </p:cNvPicPr>
          <p:nvPr/>
        </p:nvPicPr>
        <p:blipFill>
          <a:blip r:embed="rId2"/>
          <a:stretch>
            <a:fillRect/>
          </a:stretch>
        </p:blipFill>
        <p:spPr>
          <a:xfrm>
            <a:off x="8305800" y="6019800"/>
            <a:ext cx="685800" cy="682831"/>
          </a:xfrm>
          <a:prstGeom prst="rect">
            <a:avLst/>
          </a:prstGeom>
        </p:spPr>
      </p:pic>
      <p:sp>
        <p:nvSpPr>
          <p:cNvPr id="15" name="日付プレースホルダ 6"/>
          <p:cNvSpPr>
            <a:spLocks noGrp="1"/>
          </p:cNvSpPr>
          <p:nvPr>
            <p:ph type="dt" sz="half" idx="10"/>
          </p:nvPr>
        </p:nvSpPr>
        <p:spPr>
          <a:xfrm>
            <a:off x="5943600" y="6356350"/>
            <a:ext cx="2289048" cy="365760"/>
          </a:xfrm>
        </p:spPr>
        <p:txBody>
          <a:bodyPr/>
          <a:lstStyle>
            <a:lvl1pPr algn="r">
              <a:defRPr/>
            </a:lvl1pPr>
          </a:lstStyle>
          <a:p>
            <a:r>
              <a:rPr lang="en-US" altLang="ja-JP" smtClean="0"/>
              <a:t>2012</a:t>
            </a:r>
            <a:r>
              <a:rPr lang="ja-JP" altLang="en-US" smtClean="0"/>
              <a:t>年 </a:t>
            </a:r>
            <a:r>
              <a:rPr lang="en-US" altLang="ja-JP" smtClean="0"/>
              <a:t>7</a:t>
            </a:r>
            <a:r>
              <a:rPr lang="ja-JP" altLang="en-US" smtClean="0"/>
              <a:t>月 </a:t>
            </a:r>
            <a:r>
              <a:rPr lang="en-US" altLang="ja-JP" smtClean="0"/>
              <a:t>25</a:t>
            </a:r>
            <a:r>
              <a:rPr lang="ja-JP" altLang="en-US" smtClean="0"/>
              <a:t>日 </a:t>
            </a:r>
            <a:endParaRPr lang="ja-JP" altLang="en-US"/>
          </a:p>
        </p:txBody>
      </p:sp>
      <p:sp>
        <p:nvSpPr>
          <p:cNvPr id="16" name="フッター プレースホルダ 7"/>
          <p:cNvSpPr>
            <a:spLocks noGrp="1"/>
          </p:cNvSpPr>
          <p:nvPr>
            <p:ph type="ftr" sz="quarter" idx="11"/>
          </p:nvPr>
        </p:nvSpPr>
        <p:spPr>
          <a:xfrm>
            <a:off x="2438400" y="6356350"/>
            <a:ext cx="3505200" cy="365760"/>
          </a:xfrm>
        </p:spPr>
        <p:txBody>
          <a:bodyPr/>
          <a:lstStyle/>
          <a:p>
            <a:r>
              <a:rPr lang="ja-JP" altLang="en-US" smtClean="0"/>
              <a:t>みずほクリニック様サイトリニューアルのご提案</a:t>
            </a:r>
            <a:endParaRPr lang="ja-JP" altLang="en-US"/>
          </a:p>
        </p:txBody>
      </p:sp>
      <p:sp>
        <p:nvSpPr>
          <p:cNvPr id="17" name="スライド番号プレースホルダ 8"/>
          <p:cNvSpPr>
            <a:spLocks noGrp="1"/>
          </p:cNvSpPr>
          <p:nvPr>
            <p:ph type="sldNum" sz="quarter" idx="12"/>
          </p:nvPr>
        </p:nvSpPr>
        <p:spPr>
          <a:xfrm>
            <a:off x="457200" y="6356350"/>
            <a:ext cx="1981200" cy="365760"/>
          </a:xfrm>
        </p:spPr>
        <p:txBody>
          <a:bodyPr/>
          <a:lstStyle/>
          <a:p>
            <a:fld id="{239760D0-7188-2443-8C50-D9E5DD5EC393}"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r>
              <a:rPr lang="en-US" altLang="ja-JP" smtClean="0"/>
              <a:t>2012</a:t>
            </a:r>
            <a:r>
              <a:rPr lang="ja-JP" altLang="en-US" smtClean="0"/>
              <a:t>年 </a:t>
            </a:r>
            <a:r>
              <a:rPr lang="en-US" altLang="ja-JP" smtClean="0"/>
              <a:t>7</a:t>
            </a:r>
            <a:r>
              <a:rPr lang="ja-JP" altLang="en-US" smtClean="0"/>
              <a:t>月 </a:t>
            </a:r>
            <a:r>
              <a:rPr lang="en-US" altLang="ja-JP" smtClean="0"/>
              <a:t>25</a:t>
            </a:r>
            <a:r>
              <a:rPr lang="ja-JP" altLang="en-US" smtClean="0"/>
              <a:t>日 </a:t>
            </a:r>
            <a:endParaRPr lang="ja-JP" altLang="en-US"/>
          </a:p>
        </p:txBody>
      </p:sp>
      <p:sp>
        <p:nvSpPr>
          <p:cNvPr id="5" name="フッター プレースホルダ 4"/>
          <p:cNvSpPr>
            <a:spLocks noGrp="1"/>
          </p:cNvSpPr>
          <p:nvPr>
            <p:ph type="ftr" sz="quarter" idx="11"/>
          </p:nvPr>
        </p:nvSpPr>
        <p:spPr/>
        <p:txBody>
          <a:bodyPr/>
          <a:lstStyle/>
          <a:p>
            <a:r>
              <a:rPr lang="ja-JP" altLang="en-US" smtClean="0"/>
              <a:t>みずほクリニック様サイトリニューアルのご提案</a:t>
            </a:r>
            <a:endParaRPr lang="ja-JP" altLang="en-US"/>
          </a:p>
        </p:txBody>
      </p:sp>
      <p:sp>
        <p:nvSpPr>
          <p:cNvPr id="6" name="スライド番号プレースホルダ 5"/>
          <p:cNvSpPr>
            <a:spLocks noGrp="1"/>
          </p:cNvSpPr>
          <p:nvPr>
            <p:ph type="sldNum" sz="quarter" idx="12"/>
          </p:nvPr>
        </p:nvSpPr>
        <p:spPr/>
        <p:txBody>
          <a:bodyPr/>
          <a:lstStyle>
            <a:lvl1pPr algn="l">
              <a:defRPr/>
            </a:lvl1pPr>
          </a:lstStyle>
          <a:p>
            <a:fld id="{239760D0-7188-2443-8C50-D9E5DD5EC393}" type="slidenum">
              <a:rPr lang="ja-JP" altLang="en-US" smtClean="0"/>
              <a:pPr/>
              <a:t>‹#›</a:t>
            </a:fld>
            <a:endParaRPr lang="ja-JP" altLang="en-US"/>
          </a:p>
        </p:txBody>
      </p:sp>
      <p:sp>
        <p:nvSpPr>
          <p:cNvPr id="8" name="コンテンツ プレースホルダ 7"/>
          <p:cNvSpPr>
            <a:spLocks noGrp="1"/>
          </p:cNvSpPr>
          <p:nvPr>
            <p:ph sz="quarter" idx="1"/>
          </p:nvPr>
        </p:nvSpPr>
        <p:spPr>
          <a:xfrm>
            <a:off x="457200" y="990600"/>
            <a:ext cx="8229600"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セクション ヘッダー">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 タイトルの書式設定</a:t>
            </a:r>
            <a:endParaRPr kumimoji="0" lang="en-US" dirty="0"/>
          </a:p>
        </p:txBody>
      </p:sp>
      <p:sp>
        <p:nvSpPr>
          <p:cNvPr id="3" name="テキスト プレースホルダ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latin typeface="ヒラギノ明朝 Pro W3"/>
                <a:ea typeface="ヒラギノ明朝 Pro W3"/>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a:xfrm>
            <a:off x="6400800" y="6355080"/>
            <a:ext cx="1676400" cy="365760"/>
          </a:xfrm>
        </p:spPr>
        <p:txBody>
          <a:bodyPr/>
          <a:lstStyle>
            <a:lvl1pPr algn="r">
              <a:defRPr/>
            </a:lvl1pPr>
          </a:lstStyle>
          <a:p>
            <a:r>
              <a:rPr lang="en-US" altLang="ja-JP" smtClean="0"/>
              <a:t>2012</a:t>
            </a:r>
            <a:r>
              <a:rPr lang="ja-JP" altLang="en-US" smtClean="0"/>
              <a:t>年 </a:t>
            </a:r>
            <a:r>
              <a:rPr lang="en-US" altLang="ja-JP" smtClean="0"/>
              <a:t>7</a:t>
            </a:r>
            <a:r>
              <a:rPr lang="ja-JP" altLang="en-US" smtClean="0"/>
              <a:t>月 </a:t>
            </a:r>
            <a:r>
              <a:rPr lang="en-US" altLang="ja-JP" smtClean="0"/>
              <a:t>25</a:t>
            </a:r>
            <a:r>
              <a:rPr lang="ja-JP" altLang="en-US" smtClean="0"/>
              <a:t>日 </a:t>
            </a:r>
            <a:endParaRPr lang="ja-JP" altLang="en-US"/>
          </a:p>
        </p:txBody>
      </p:sp>
      <p:sp>
        <p:nvSpPr>
          <p:cNvPr id="5" name="フッター プレースホルダ 4"/>
          <p:cNvSpPr>
            <a:spLocks noGrp="1"/>
          </p:cNvSpPr>
          <p:nvPr>
            <p:ph type="ftr" sz="quarter" idx="11"/>
          </p:nvPr>
        </p:nvSpPr>
        <p:spPr>
          <a:xfrm>
            <a:off x="2590800" y="6355080"/>
            <a:ext cx="3782568" cy="365760"/>
          </a:xfrm>
        </p:spPr>
        <p:txBody>
          <a:bodyPr/>
          <a:lstStyle/>
          <a:p>
            <a:r>
              <a:rPr lang="ja-JP" altLang="en-US" smtClean="0"/>
              <a:t>みずほクリニック様サイトリニューアルのご提案</a:t>
            </a:r>
            <a:endParaRPr lang="ja-JP" altLang="en-US"/>
          </a:p>
        </p:txBody>
      </p:sp>
      <p:sp>
        <p:nvSpPr>
          <p:cNvPr id="6" name="スライド番号プレースホルダ 5"/>
          <p:cNvSpPr>
            <a:spLocks noGrp="1"/>
          </p:cNvSpPr>
          <p:nvPr>
            <p:ph type="sldNum" sz="quarter" idx="12"/>
          </p:nvPr>
        </p:nvSpPr>
        <p:spPr>
          <a:xfrm>
            <a:off x="1069848" y="6355080"/>
            <a:ext cx="1520952" cy="365760"/>
          </a:xfrm>
        </p:spPr>
        <p:txBody>
          <a:bodyPr/>
          <a:lstStyle/>
          <a:p>
            <a:fld id="{239760D0-7188-2443-8C50-D9E5DD5EC393}" type="slidenum">
              <a:rPr lang="ja-JP" altLang="en-US" smtClean="0"/>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つのコンテンツ">
    <p:spTree>
      <p:nvGrpSpPr>
        <p:cNvPr id="1" name=""/>
        <p:cNvGrpSpPr/>
        <p:nvPr/>
      </p:nvGrpSpPr>
      <p:grpSpPr>
        <a:xfrm>
          <a:off x="0" y="0"/>
          <a:ext cx="0" cy="0"/>
          <a:chOff x="0" y="0"/>
          <a:chExt cx="0" cy="0"/>
        </a:xfrm>
      </p:grpSpPr>
      <p:sp>
        <p:nvSpPr>
          <p:cNvPr id="5" name="日付プレースホルダ 4"/>
          <p:cNvSpPr>
            <a:spLocks noGrp="1"/>
          </p:cNvSpPr>
          <p:nvPr>
            <p:ph type="dt" sz="half" idx="10"/>
          </p:nvPr>
        </p:nvSpPr>
        <p:spPr/>
        <p:txBody>
          <a:bodyPr/>
          <a:lstStyle>
            <a:lvl1pPr algn="r">
              <a:defRPr/>
            </a:lvl1pPr>
          </a:lstStyle>
          <a:p>
            <a:r>
              <a:rPr lang="en-US" altLang="ja-JP" smtClean="0"/>
              <a:t>2012</a:t>
            </a:r>
            <a:r>
              <a:rPr lang="ja-JP" altLang="en-US" smtClean="0"/>
              <a:t>年 </a:t>
            </a:r>
            <a:r>
              <a:rPr lang="en-US" altLang="ja-JP" smtClean="0"/>
              <a:t>7</a:t>
            </a:r>
            <a:r>
              <a:rPr lang="ja-JP" altLang="en-US" smtClean="0"/>
              <a:t>月 </a:t>
            </a:r>
            <a:r>
              <a:rPr lang="en-US" altLang="ja-JP" smtClean="0"/>
              <a:t>25</a:t>
            </a:r>
            <a:r>
              <a:rPr lang="ja-JP" altLang="en-US" smtClean="0"/>
              <a:t>日 </a:t>
            </a:r>
            <a:endParaRPr lang="ja-JP" altLang="en-US"/>
          </a:p>
        </p:txBody>
      </p:sp>
      <p:sp>
        <p:nvSpPr>
          <p:cNvPr id="6" name="フッター プレースホルダ 5"/>
          <p:cNvSpPr>
            <a:spLocks noGrp="1"/>
          </p:cNvSpPr>
          <p:nvPr>
            <p:ph type="ftr" sz="quarter" idx="11"/>
          </p:nvPr>
        </p:nvSpPr>
        <p:spPr/>
        <p:txBody>
          <a:bodyPr/>
          <a:lstStyle/>
          <a:p>
            <a:r>
              <a:rPr lang="ja-JP" altLang="en-US" smtClean="0"/>
              <a:t>みずほクリニック様サイトリニューアルのご提案</a:t>
            </a:r>
            <a:endParaRPr lang="ja-JP" altLang="en-US"/>
          </a:p>
        </p:txBody>
      </p:sp>
      <p:sp>
        <p:nvSpPr>
          <p:cNvPr id="7" name="スライド番号プレースホルダ 6"/>
          <p:cNvSpPr>
            <a:spLocks noGrp="1"/>
          </p:cNvSpPr>
          <p:nvPr>
            <p:ph type="sldNum" sz="quarter" idx="12"/>
          </p:nvPr>
        </p:nvSpPr>
        <p:spPr/>
        <p:txBody>
          <a:bodyPr/>
          <a:lstStyle/>
          <a:p>
            <a:fld id="{239760D0-7188-2443-8C50-D9E5DD5EC393}" type="slidenum">
              <a:rPr lang="ja-JP" altLang="en-US" smtClean="0"/>
              <a:pPr/>
              <a:t>‹#›</a:t>
            </a:fld>
            <a:endParaRPr lang="ja-JP" altLang="en-US"/>
          </a:p>
        </p:txBody>
      </p:sp>
      <p:sp>
        <p:nvSpPr>
          <p:cNvPr id="9" name="コンテンツ プレースホルダ 8"/>
          <p:cNvSpPr>
            <a:spLocks noGrp="1"/>
          </p:cNvSpPr>
          <p:nvPr>
            <p:ph sz="quarter" idx="1"/>
          </p:nvPr>
        </p:nvSpPr>
        <p:spPr>
          <a:xfrm>
            <a:off x="457200" y="993648"/>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dirty="0"/>
          </a:p>
        </p:txBody>
      </p:sp>
      <p:sp>
        <p:nvSpPr>
          <p:cNvPr id="11" name="コンテンツ プレースホルダ 10"/>
          <p:cNvSpPr>
            <a:spLocks noGrp="1"/>
          </p:cNvSpPr>
          <p:nvPr>
            <p:ph sz="quarter" idx="2"/>
          </p:nvPr>
        </p:nvSpPr>
        <p:spPr>
          <a:xfrm>
            <a:off x="4632198" y="990600"/>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dirty="0"/>
          </a:p>
        </p:txBody>
      </p:sp>
      <p:sp>
        <p:nvSpPr>
          <p:cNvPr id="8" name="タイトル 1"/>
          <p:cNvSpPr>
            <a:spLocks noGrp="1"/>
          </p:cNvSpPr>
          <p:nvPr>
            <p:ph type="title"/>
          </p:nvPr>
        </p:nvSpPr>
        <p:spPr>
          <a:xfrm>
            <a:off x="457200" y="304800"/>
            <a:ext cx="8229600" cy="533400"/>
          </a:xfrm>
        </p:spPr>
        <p:txBody>
          <a:bodyPr/>
          <a:lstStyle/>
          <a:p>
            <a:r>
              <a:rPr kumimoji="0" lang="ja-JP" altLang="en-US" smtClean="0"/>
              <a:t>マスタ タイトルの書式設定</a:t>
            </a:r>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比較">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457200" y="990600"/>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8200" y="1000125"/>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lvl1pPr algn="r">
              <a:defRPr/>
            </a:lvl1pPr>
          </a:lstStyle>
          <a:p>
            <a:r>
              <a:rPr lang="en-US" altLang="ja-JP" smtClean="0"/>
              <a:t>2012</a:t>
            </a:r>
            <a:r>
              <a:rPr lang="ja-JP" altLang="en-US" smtClean="0"/>
              <a:t>年 </a:t>
            </a:r>
            <a:r>
              <a:rPr lang="en-US" altLang="ja-JP" smtClean="0"/>
              <a:t>7</a:t>
            </a:r>
            <a:r>
              <a:rPr lang="ja-JP" altLang="en-US" smtClean="0"/>
              <a:t>月 </a:t>
            </a:r>
            <a:r>
              <a:rPr lang="en-US" altLang="ja-JP" smtClean="0"/>
              <a:t>25</a:t>
            </a:r>
            <a:r>
              <a:rPr lang="ja-JP" altLang="en-US" smtClean="0"/>
              <a:t>日 </a:t>
            </a:r>
            <a:endParaRPr lang="ja-JP" altLang="en-US"/>
          </a:p>
        </p:txBody>
      </p:sp>
      <p:sp>
        <p:nvSpPr>
          <p:cNvPr id="8" name="フッター プレースホルダ 7"/>
          <p:cNvSpPr>
            <a:spLocks noGrp="1"/>
          </p:cNvSpPr>
          <p:nvPr>
            <p:ph type="ftr" sz="quarter" idx="11"/>
          </p:nvPr>
        </p:nvSpPr>
        <p:spPr/>
        <p:txBody>
          <a:bodyPr/>
          <a:lstStyle/>
          <a:p>
            <a:r>
              <a:rPr lang="ja-JP" altLang="en-US" smtClean="0"/>
              <a:t>みずほクリニック様サイトリニューアルのご提案</a:t>
            </a:r>
            <a:endParaRPr lang="ja-JP" altLang="en-US"/>
          </a:p>
        </p:txBody>
      </p:sp>
      <p:sp>
        <p:nvSpPr>
          <p:cNvPr id="9" name="スライド番号プレースホルダ 8"/>
          <p:cNvSpPr>
            <a:spLocks noGrp="1"/>
          </p:cNvSpPr>
          <p:nvPr>
            <p:ph type="sldNum" sz="quarter" idx="12"/>
          </p:nvPr>
        </p:nvSpPr>
        <p:spPr/>
        <p:txBody>
          <a:bodyPr/>
          <a:lstStyle/>
          <a:p>
            <a:fld id="{239760D0-7188-2443-8C50-D9E5DD5EC393}" type="slidenum">
              <a:rPr lang="ja-JP" altLang="en-US" smtClean="0"/>
              <a:pPr/>
              <a:t>‹#›</a:t>
            </a:fld>
            <a:endParaRPr lang="ja-JP" altLang="en-US"/>
          </a:p>
        </p:txBody>
      </p:sp>
      <p:sp>
        <p:nvSpPr>
          <p:cNvPr id="11" name="コンテンツ プレースホルダ 10"/>
          <p:cNvSpPr>
            <a:spLocks noGrp="1"/>
          </p:cNvSpPr>
          <p:nvPr>
            <p:ph sz="quarter" idx="2"/>
          </p:nvPr>
        </p:nvSpPr>
        <p:spPr>
          <a:xfrm>
            <a:off x="457200" y="1828800"/>
            <a:ext cx="4038600" cy="4124325"/>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648200" y="1828800"/>
            <a:ext cx="4038600" cy="4124325"/>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タイトル 1"/>
          <p:cNvSpPr>
            <a:spLocks noGrp="1"/>
          </p:cNvSpPr>
          <p:nvPr>
            <p:ph type="title"/>
          </p:nvPr>
        </p:nvSpPr>
        <p:spPr>
          <a:xfrm>
            <a:off x="457200" y="304800"/>
            <a:ext cx="8229600" cy="533400"/>
          </a:xfrm>
        </p:spPr>
        <p:txBody>
          <a:bodyPr/>
          <a:lstStyle/>
          <a:p>
            <a:r>
              <a:rPr kumimoji="0" lang="ja-JP" altLang="en-US" smtClean="0"/>
              <a:t>マスタ タイトルの書式設定</a:t>
            </a:r>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タイトルのみ">
    <p:spTree>
      <p:nvGrpSpPr>
        <p:cNvPr id="1" name=""/>
        <p:cNvGrpSpPr/>
        <p:nvPr/>
      </p:nvGrpSpPr>
      <p:grpSpPr>
        <a:xfrm>
          <a:off x="0" y="0"/>
          <a:ext cx="0" cy="0"/>
          <a:chOff x="0" y="0"/>
          <a:chExt cx="0" cy="0"/>
        </a:xfrm>
      </p:grpSpPr>
      <p:sp>
        <p:nvSpPr>
          <p:cNvPr id="7" name="日付プレースホルダ 6"/>
          <p:cNvSpPr>
            <a:spLocks noGrp="1"/>
          </p:cNvSpPr>
          <p:nvPr>
            <p:ph type="dt" sz="half" idx="10"/>
          </p:nvPr>
        </p:nvSpPr>
        <p:spPr>
          <a:xfrm>
            <a:off x="5943600" y="6356350"/>
            <a:ext cx="2289048" cy="365760"/>
          </a:xfrm>
        </p:spPr>
        <p:txBody>
          <a:bodyPr/>
          <a:lstStyle>
            <a:lvl1pPr algn="r">
              <a:defRPr/>
            </a:lvl1pPr>
          </a:lstStyle>
          <a:p>
            <a:r>
              <a:rPr lang="en-US" altLang="ja-JP" smtClean="0"/>
              <a:t>2012</a:t>
            </a:r>
            <a:r>
              <a:rPr lang="ja-JP" altLang="en-US" smtClean="0"/>
              <a:t>年 </a:t>
            </a:r>
            <a:r>
              <a:rPr lang="en-US" altLang="ja-JP" smtClean="0"/>
              <a:t>7</a:t>
            </a:r>
            <a:r>
              <a:rPr lang="ja-JP" altLang="en-US" smtClean="0"/>
              <a:t>月 </a:t>
            </a:r>
            <a:r>
              <a:rPr lang="en-US" altLang="ja-JP" smtClean="0"/>
              <a:t>25</a:t>
            </a:r>
            <a:r>
              <a:rPr lang="ja-JP" altLang="en-US" smtClean="0"/>
              <a:t>日 </a:t>
            </a:r>
            <a:endParaRPr lang="ja-JP" altLang="en-US"/>
          </a:p>
        </p:txBody>
      </p:sp>
      <p:sp>
        <p:nvSpPr>
          <p:cNvPr id="8" name="フッター プレースホルダ 7"/>
          <p:cNvSpPr>
            <a:spLocks noGrp="1"/>
          </p:cNvSpPr>
          <p:nvPr>
            <p:ph type="ftr" sz="quarter" idx="11"/>
          </p:nvPr>
        </p:nvSpPr>
        <p:spPr>
          <a:xfrm>
            <a:off x="2438400" y="6356350"/>
            <a:ext cx="3505200" cy="365760"/>
          </a:xfrm>
        </p:spPr>
        <p:txBody>
          <a:bodyPr/>
          <a:lstStyle/>
          <a:p>
            <a:r>
              <a:rPr lang="ja-JP" altLang="en-US" smtClean="0"/>
              <a:t>みずほクリニック様サイトリニューアルのご提案</a:t>
            </a:r>
            <a:endParaRPr lang="ja-JP" altLang="en-US"/>
          </a:p>
        </p:txBody>
      </p:sp>
      <p:sp>
        <p:nvSpPr>
          <p:cNvPr id="9" name="スライド番号プレースホルダ 8"/>
          <p:cNvSpPr>
            <a:spLocks noGrp="1"/>
          </p:cNvSpPr>
          <p:nvPr>
            <p:ph type="sldNum" sz="quarter" idx="12"/>
          </p:nvPr>
        </p:nvSpPr>
        <p:spPr>
          <a:xfrm>
            <a:off x="457200" y="6356350"/>
            <a:ext cx="1981200" cy="365760"/>
          </a:xfrm>
        </p:spPr>
        <p:txBody>
          <a:bodyPr/>
          <a:lstStyle/>
          <a:p>
            <a:fld id="{239760D0-7188-2443-8C50-D9E5DD5EC393}" type="slidenum">
              <a:rPr lang="ja-JP" altLang="en-US" smtClean="0"/>
              <a:pPr/>
              <a:t>‹#›</a:t>
            </a:fld>
            <a:endParaRPr lang="ja-JP" altLang="en-US"/>
          </a:p>
        </p:txBody>
      </p:sp>
      <p:sp>
        <p:nvSpPr>
          <p:cNvPr id="6" name="タイトル 1"/>
          <p:cNvSpPr>
            <a:spLocks noGrp="1"/>
          </p:cNvSpPr>
          <p:nvPr>
            <p:ph type="title"/>
          </p:nvPr>
        </p:nvSpPr>
        <p:spPr>
          <a:xfrm>
            <a:off x="457200" y="304800"/>
            <a:ext cx="8229600" cy="533400"/>
          </a:xfrm>
        </p:spPr>
        <p:txBody>
          <a:bodyPr/>
          <a:lstStyle/>
          <a:p>
            <a:r>
              <a:rPr kumimoji="0" lang="ja-JP" altLang="en-US" smtClean="0"/>
              <a:t>マスタ タイトルの書式設定</a:t>
            </a:r>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白紙">
    <p:spTree>
      <p:nvGrpSpPr>
        <p:cNvPr id="1" name=""/>
        <p:cNvGrpSpPr/>
        <p:nvPr/>
      </p:nvGrpSpPr>
      <p:grpSpPr>
        <a:xfrm>
          <a:off x="0" y="0"/>
          <a:ext cx="0" cy="0"/>
          <a:chOff x="0" y="0"/>
          <a:chExt cx="0" cy="0"/>
        </a:xfrm>
      </p:grpSpPr>
      <p:sp>
        <p:nvSpPr>
          <p:cNvPr id="14" name="直線コネクタ 13"/>
          <p:cNvSpPr>
            <a:spLocks noChangeShapeType="1"/>
          </p:cNvSpPr>
          <p:nvPr/>
        </p:nvSpPr>
        <p:spPr bwMode="auto">
          <a:xfrm>
            <a:off x="457200" y="6353174"/>
            <a:ext cx="7775448" cy="3175"/>
          </a:xfrm>
          <a:prstGeom prst="line">
            <a:avLst/>
          </a:prstGeom>
          <a:noFill/>
          <a:ln w="9525" cap="flat" cmpd="sng" algn="ctr">
            <a:solidFill>
              <a:schemeClr val="bg1">
                <a:lumMod val="75000"/>
              </a:schemeClr>
            </a:solidFill>
            <a:prstDash val="sysDot"/>
            <a:round/>
            <a:headEnd type="none" w="med" len="med"/>
            <a:tailEnd type="none" w="med" len="med"/>
          </a:ln>
          <a:effectLst/>
        </p:spPr>
        <p:txBody>
          <a:bodyPr vert="horz" wrap="square" lIns="91440" tIns="45720" rIns="91440" bIns="45720" anchor="t" compatLnSpc="1"/>
          <a:lstStyle/>
          <a:p>
            <a:endParaRPr kumimoji="0" lang="en-US"/>
          </a:p>
        </p:txBody>
      </p:sp>
      <p:pic>
        <p:nvPicPr>
          <p:cNvPr id="15" name="図 14" descr="logo.gif"/>
          <p:cNvPicPr>
            <a:picLocks noChangeAspect="1"/>
          </p:cNvPicPr>
          <p:nvPr/>
        </p:nvPicPr>
        <p:blipFill>
          <a:blip r:embed="rId2"/>
          <a:stretch>
            <a:fillRect/>
          </a:stretch>
        </p:blipFill>
        <p:spPr>
          <a:xfrm>
            <a:off x="8305800" y="6019800"/>
            <a:ext cx="685800" cy="682831"/>
          </a:xfrm>
          <a:prstGeom prst="rect">
            <a:avLst/>
          </a:prstGeom>
        </p:spPr>
      </p:pic>
      <p:sp>
        <p:nvSpPr>
          <p:cNvPr id="16" name="日付プレースホルダ 6"/>
          <p:cNvSpPr>
            <a:spLocks noGrp="1"/>
          </p:cNvSpPr>
          <p:nvPr>
            <p:ph type="dt" sz="half" idx="10"/>
          </p:nvPr>
        </p:nvSpPr>
        <p:spPr>
          <a:xfrm>
            <a:off x="5943600" y="6356350"/>
            <a:ext cx="2289048" cy="365760"/>
          </a:xfrm>
        </p:spPr>
        <p:txBody>
          <a:bodyPr/>
          <a:lstStyle>
            <a:lvl1pPr algn="r">
              <a:defRPr/>
            </a:lvl1pPr>
          </a:lstStyle>
          <a:p>
            <a:r>
              <a:rPr lang="en-US" altLang="ja-JP" smtClean="0"/>
              <a:t>2012</a:t>
            </a:r>
            <a:r>
              <a:rPr lang="ja-JP" altLang="en-US" smtClean="0"/>
              <a:t>年 </a:t>
            </a:r>
            <a:r>
              <a:rPr lang="en-US" altLang="ja-JP" smtClean="0"/>
              <a:t>7</a:t>
            </a:r>
            <a:r>
              <a:rPr lang="ja-JP" altLang="en-US" smtClean="0"/>
              <a:t>月 </a:t>
            </a:r>
            <a:r>
              <a:rPr lang="en-US" altLang="ja-JP" smtClean="0"/>
              <a:t>25</a:t>
            </a:r>
            <a:r>
              <a:rPr lang="ja-JP" altLang="en-US" smtClean="0"/>
              <a:t>日 </a:t>
            </a:r>
            <a:endParaRPr lang="ja-JP" altLang="en-US"/>
          </a:p>
        </p:txBody>
      </p:sp>
      <p:sp>
        <p:nvSpPr>
          <p:cNvPr id="17" name="フッター プレースホルダ 7"/>
          <p:cNvSpPr>
            <a:spLocks noGrp="1"/>
          </p:cNvSpPr>
          <p:nvPr>
            <p:ph type="ftr" sz="quarter" idx="11"/>
          </p:nvPr>
        </p:nvSpPr>
        <p:spPr>
          <a:xfrm>
            <a:off x="2438400" y="6356350"/>
            <a:ext cx="3505200" cy="365760"/>
          </a:xfrm>
        </p:spPr>
        <p:txBody>
          <a:bodyPr/>
          <a:lstStyle/>
          <a:p>
            <a:r>
              <a:rPr lang="ja-JP" altLang="en-US" smtClean="0"/>
              <a:t>みずほクリニック様サイトリニューアルのご提案</a:t>
            </a:r>
            <a:endParaRPr lang="ja-JP" altLang="en-US"/>
          </a:p>
        </p:txBody>
      </p:sp>
      <p:sp>
        <p:nvSpPr>
          <p:cNvPr id="18" name="スライド番号プレースホルダ 8"/>
          <p:cNvSpPr>
            <a:spLocks noGrp="1"/>
          </p:cNvSpPr>
          <p:nvPr>
            <p:ph type="sldNum" sz="quarter" idx="12"/>
          </p:nvPr>
        </p:nvSpPr>
        <p:spPr>
          <a:xfrm>
            <a:off x="457200" y="6356350"/>
            <a:ext cx="1981200" cy="365760"/>
          </a:xfrm>
        </p:spPr>
        <p:txBody>
          <a:bodyPr/>
          <a:lstStyle/>
          <a:p>
            <a:fld id="{239760D0-7188-2443-8C50-D9E5DD5EC393}"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ヒラギノ明朝 Pro W6"/>
                <a:ea typeface="ヒラギノ明朝 Pro W6"/>
                <a:cs typeface="+mn-cs"/>
              </a:defRPr>
            </a:lvl1pPr>
          </a:lstStyle>
          <a:p>
            <a:r>
              <a:rPr kumimoji="0" lang="ja-JP" altLang="en-US" smtClean="0"/>
              <a:t>マスタ タイトルの書式設定</a:t>
            </a:r>
            <a:endParaRPr kumimoji="0" lang="en-US" dirty="0"/>
          </a:p>
        </p:txBody>
      </p:sp>
      <p:sp>
        <p:nvSpPr>
          <p:cNvPr id="3" name="テキスト プレースホルダ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bg1">
                <a:lumMod val="75000"/>
              </a:schemeClr>
            </a:solidFill>
            <a:prstDash val="sysDot"/>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コンテンツ プレースホルダ 11"/>
          <p:cNvSpPr>
            <a:spLocks noGrp="1"/>
          </p:cNvSpPr>
          <p:nvPr>
            <p:ph sz="quarter" idx="1"/>
          </p:nvPr>
        </p:nvSpPr>
        <p:spPr>
          <a:xfrm>
            <a:off x="304800" y="304800"/>
            <a:ext cx="5715000" cy="5715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5" name="直線コネクタ 14"/>
          <p:cNvSpPr>
            <a:spLocks noChangeShapeType="1"/>
          </p:cNvSpPr>
          <p:nvPr/>
        </p:nvSpPr>
        <p:spPr bwMode="auto">
          <a:xfrm>
            <a:off x="457200" y="6353174"/>
            <a:ext cx="7775448" cy="3175"/>
          </a:xfrm>
          <a:prstGeom prst="line">
            <a:avLst/>
          </a:prstGeom>
          <a:noFill/>
          <a:ln w="9525" cap="flat" cmpd="sng" algn="ctr">
            <a:solidFill>
              <a:schemeClr val="bg1">
                <a:lumMod val="75000"/>
              </a:schemeClr>
            </a:solidFill>
            <a:prstDash val="sysDot"/>
            <a:round/>
            <a:headEnd type="none" w="med" len="med"/>
            <a:tailEnd type="none" w="med" len="med"/>
          </a:ln>
          <a:effectLst/>
        </p:spPr>
        <p:txBody>
          <a:bodyPr vert="horz" wrap="square" lIns="91440" tIns="45720" rIns="91440" bIns="45720" anchor="t" compatLnSpc="1"/>
          <a:lstStyle/>
          <a:p>
            <a:endParaRPr kumimoji="0" lang="en-US"/>
          </a:p>
        </p:txBody>
      </p:sp>
      <p:pic>
        <p:nvPicPr>
          <p:cNvPr id="16" name="図 15" descr="logo.gif"/>
          <p:cNvPicPr>
            <a:picLocks noChangeAspect="1"/>
          </p:cNvPicPr>
          <p:nvPr/>
        </p:nvPicPr>
        <p:blipFill>
          <a:blip r:embed="rId2"/>
          <a:stretch>
            <a:fillRect/>
          </a:stretch>
        </p:blipFill>
        <p:spPr>
          <a:xfrm>
            <a:off x="8305800" y="6019800"/>
            <a:ext cx="685800" cy="682831"/>
          </a:xfrm>
          <a:prstGeom prst="rect">
            <a:avLst/>
          </a:prstGeom>
        </p:spPr>
      </p:pic>
      <p:sp>
        <p:nvSpPr>
          <p:cNvPr id="17" name="日付プレースホルダ 6"/>
          <p:cNvSpPr>
            <a:spLocks noGrp="1"/>
          </p:cNvSpPr>
          <p:nvPr>
            <p:ph type="dt" sz="half" idx="10"/>
          </p:nvPr>
        </p:nvSpPr>
        <p:spPr>
          <a:xfrm>
            <a:off x="5943600" y="6356350"/>
            <a:ext cx="2289048" cy="365760"/>
          </a:xfrm>
        </p:spPr>
        <p:txBody>
          <a:bodyPr/>
          <a:lstStyle>
            <a:lvl1pPr algn="r">
              <a:defRPr/>
            </a:lvl1pPr>
          </a:lstStyle>
          <a:p>
            <a:r>
              <a:rPr lang="en-US" altLang="ja-JP" smtClean="0"/>
              <a:t>2012</a:t>
            </a:r>
            <a:r>
              <a:rPr lang="ja-JP" altLang="en-US" smtClean="0"/>
              <a:t>年 </a:t>
            </a:r>
            <a:r>
              <a:rPr lang="en-US" altLang="ja-JP" smtClean="0"/>
              <a:t>7</a:t>
            </a:r>
            <a:r>
              <a:rPr lang="ja-JP" altLang="en-US" smtClean="0"/>
              <a:t>月 </a:t>
            </a:r>
            <a:r>
              <a:rPr lang="en-US" altLang="ja-JP" smtClean="0"/>
              <a:t>25</a:t>
            </a:r>
            <a:r>
              <a:rPr lang="ja-JP" altLang="en-US" smtClean="0"/>
              <a:t>日 </a:t>
            </a:r>
            <a:endParaRPr lang="ja-JP" altLang="en-US"/>
          </a:p>
        </p:txBody>
      </p:sp>
      <p:sp>
        <p:nvSpPr>
          <p:cNvPr id="18" name="フッター プレースホルダ 7"/>
          <p:cNvSpPr>
            <a:spLocks noGrp="1"/>
          </p:cNvSpPr>
          <p:nvPr>
            <p:ph type="ftr" sz="quarter" idx="11"/>
          </p:nvPr>
        </p:nvSpPr>
        <p:spPr>
          <a:xfrm>
            <a:off x="2438400" y="6356350"/>
            <a:ext cx="3505200" cy="365760"/>
          </a:xfrm>
        </p:spPr>
        <p:txBody>
          <a:bodyPr/>
          <a:lstStyle/>
          <a:p>
            <a:r>
              <a:rPr lang="ja-JP" altLang="en-US" smtClean="0"/>
              <a:t>みずほクリニック様サイトリニューアルのご提案</a:t>
            </a:r>
            <a:endParaRPr lang="ja-JP" altLang="en-US"/>
          </a:p>
        </p:txBody>
      </p:sp>
      <p:sp>
        <p:nvSpPr>
          <p:cNvPr id="19" name="スライド番号プレースホルダ 8"/>
          <p:cNvSpPr>
            <a:spLocks noGrp="1"/>
          </p:cNvSpPr>
          <p:nvPr>
            <p:ph type="sldNum" sz="quarter" idx="12"/>
          </p:nvPr>
        </p:nvSpPr>
        <p:spPr>
          <a:xfrm>
            <a:off x="457200" y="6356350"/>
            <a:ext cx="1981200" cy="365760"/>
          </a:xfrm>
        </p:spPr>
        <p:txBody>
          <a:bodyPr/>
          <a:lstStyle/>
          <a:p>
            <a:fld id="{239760D0-7188-2443-8C50-D9E5DD5EC393}"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タイトルと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noFill/>
          </a:ln>
        </p:spPr>
        <p:txBody>
          <a:bodyPr lIns="274320" anchor="ctr"/>
          <a:lstStyle>
            <a:lvl1pPr algn="r">
              <a:buNone/>
              <a:defRPr sz="2000" b="0">
                <a:solidFill>
                  <a:schemeClr val="tx1"/>
                </a:solidFill>
              </a:defRPr>
            </a:lvl1pPr>
          </a:lstStyle>
          <a:p>
            <a:r>
              <a:rPr kumimoji="0" lang="ja-JP" altLang="en-US" smtClean="0"/>
              <a:t>マスタ タイトルの書式設定</a:t>
            </a:r>
            <a:endParaRPr kumimoji="0" lang="en-US" dirty="0"/>
          </a:p>
        </p:txBody>
      </p:sp>
      <p:sp>
        <p:nvSpPr>
          <p:cNvPr id="3" name="図プレースホルダ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457200" y="1219200"/>
            <a:ext cx="8229600" cy="533400"/>
          </a:xfrm>
          <a:ln>
            <a:noFill/>
          </a:ln>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a:xfrm>
            <a:off x="6397752" y="6356350"/>
            <a:ext cx="2289048" cy="365760"/>
          </a:xfrm>
        </p:spPr>
        <p:txBody>
          <a:bodyPr/>
          <a:lstStyle>
            <a:lvl1pPr>
              <a:defRPr sz="800"/>
            </a:lvl1pPr>
          </a:lstStyle>
          <a:p>
            <a:r>
              <a:rPr lang="en-US" altLang="ja-JP" smtClean="0"/>
              <a:t>2012</a:t>
            </a:r>
            <a:r>
              <a:rPr lang="ja-JP" altLang="en-US" smtClean="0"/>
              <a:t>年 </a:t>
            </a:r>
            <a:r>
              <a:rPr lang="en-US" altLang="ja-JP" smtClean="0"/>
              <a:t>7</a:t>
            </a:r>
            <a:r>
              <a:rPr lang="ja-JP" altLang="en-US" smtClean="0"/>
              <a:t>月 </a:t>
            </a:r>
            <a:r>
              <a:rPr lang="en-US" altLang="ja-JP" smtClean="0"/>
              <a:t>25</a:t>
            </a:r>
            <a:r>
              <a:rPr lang="ja-JP" altLang="en-US" smtClean="0"/>
              <a:t>日 </a:t>
            </a:r>
            <a:endParaRPr lang="ja-JP" altLang="en-US"/>
          </a:p>
        </p:txBody>
      </p:sp>
      <p:sp>
        <p:nvSpPr>
          <p:cNvPr id="6" name="フッター プレースホルダ 5"/>
          <p:cNvSpPr>
            <a:spLocks noGrp="1"/>
          </p:cNvSpPr>
          <p:nvPr>
            <p:ph type="ftr" sz="quarter" idx="11"/>
          </p:nvPr>
        </p:nvSpPr>
        <p:spPr>
          <a:xfrm>
            <a:off x="2667000" y="6356350"/>
            <a:ext cx="3505200" cy="365760"/>
          </a:xfrm>
        </p:spPr>
        <p:txBody>
          <a:bodyPr/>
          <a:lstStyle>
            <a:lvl1pPr>
              <a:defRPr sz="800"/>
            </a:lvl1pPr>
          </a:lstStyle>
          <a:p>
            <a:r>
              <a:rPr lang="ja-JP" altLang="en-US" smtClean="0"/>
              <a:t>みずほクリニック様サイトリニューアルのご提案</a:t>
            </a:r>
            <a:endParaRPr lang="ja-JP" altLang="en-US"/>
          </a:p>
        </p:txBody>
      </p:sp>
      <p:sp>
        <p:nvSpPr>
          <p:cNvPr id="7" name="スライド番号プレースホルダ 6"/>
          <p:cNvSpPr>
            <a:spLocks noGrp="1"/>
          </p:cNvSpPr>
          <p:nvPr>
            <p:ph type="sldNum" sz="quarter" idx="12"/>
          </p:nvPr>
        </p:nvSpPr>
        <p:spPr/>
        <p:txBody>
          <a:bodyPr/>
          <a:lstStyle>
            <a:lvl1pPr algn="l">
              <a:defRPr sz="800"/>
            </a:lvl1pPr>
          </a:lstStyle>
          <a:p>
            <a:fld id="{239760D0-7188-2443-8C50-D9E5DD5EC393}" type="slidenum">
              <a:rPr lang="ja-JP" altLang="en-US" smtClean="0"/>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gi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457200" y="304800"/>
            <a:ext cx="8229600" cy="533400"/>
          </a:xfrm>
          <a:prstGeom prst="rect">
            <a:avLst/>
          </a:prstGeom>
        </p:spPr>
        <p:txBody>
          <a:bodyPr vert="horz" anchor="b" anchorCtr="0">
            <a:noAutofit/>
          </a:bodyPr>
          <a:lstStyle/>
          <a:p>
            <a:r>
              <a:rPr kumimoji="0" lang="ja-JP" altLang="en-US" dirty="0" smtClean="0"/>
              <a:t>マスタ タイトルの書式設定</a:t>
            </a:r>
            <a:endParaRPr kumimoji="0" lang="en-US" dirty="0"/>
          </a:p>
        </p:txBody>
      </p:sp>
      <p:sp>
        <p:nvSpPr>
          <p:cNvPr id="13" name="テキスト プレースホルダ 12"/>
          <p:cNvSpPr>
            <a:spLocks noGrp="1"/>
          </p:cNvSpPr>
          <p:nvPr>
            <p:ph type="body" idx="1"/>
          </p:nvPr>
        </p:nvSpPr>
        <p:spPr>
          <a:xfrm>
            <a:off x="460248" y="990600"/>
            <a:ext cx="8229600" cy="4910328"/>
          </a:xfrm>
          <a:prstGeom prst="rect">
            <a:avLst/>
          </a:prstGeom>
        </p:spPr>
        <p:txBody>
          <a:bodyPr vert="horz">
            <a:normAutofit/>
          </a:bodyPr>
          <a:lstStyle/>
          <a:p>
            <a:pPr lvl="0" eaLnBrk="1" latinLnBrk="0" hangingPunct="1"/>
            <a:r>
              <a:rPr kumimoji="0" lang="ja-JP" altLang="en-US" dirty="0" smtClean="0"/>
              <a:t>マスタ テキストの書式設定</a:t>
            </a:r>
          </a:p>
          <a:p>
            <a:pPr lvl="1" eaLnBrk="1" latinLnBrk="0" hangingPunct="1"/>
            <a:r>
              <a:rPr kumimoji="0" lang="ja-JP" altLang="en-US" dirty="0" smtClean="0"/>
              <a:t>第 </a:t>
            </a:r>
            <a:r>
              <a:rPr kumimoji="0" lang="en-US" altLang="ja-JP" dirty="0" smtClean="0"/>
              <a:t>2 </a:t>
            </a:r>
            <a:r>
              <a:rPr kumimoji="0" lang="ja-JP" altLang="en-US" dirty="0" smtClean="0"/>
              <a:t>レベル</a:t>
            </a:r>
          </a:p>
          <a:p>
            <a:pPr lvl="2" eaLnBrk="1" latinLnBrk="0" hangingPunct="1"/>
            <a:r>
              <a:rPr kumimoji="0" lang="ja-JP" altLang="en-US" dirty="0" smtClean="0"/>
              <a:t>第 </a:t>
            </a:r>
            <a:r>
              <a:rPr kumimoji="0" lang="en-US" altLang="ja-JP" dirty="0" smtClean="0"/>
              <a:t>3 </a:t>
            </a:r>
            <a:r>
              <a:rPr kumimoji="0" lang="ja-JP" altLang="en-US" dirty="0" smtClean="0"/>
              <a:t>レベル</a:t>
            </a:r>
          </a:p>
          <a:p>
            <a:pPr lvl="3" eaLnBrk="1" latinLnBrk="0" hangingPunct="1"/>
            <a:r>
              <a:rPr kumimoji="0" lang="ja-JP" altLang="en-US" dirty="0" smtClean="0"/>
              <a:t>第 </a:t>
            </a:r>
            <a:r>
              <a:rPr kumimoji="0" lang="en-US" altLang="ja-JP" dirty="0" smtClean="0"/>
              <a:t>4 </a:t>
            </a:r>
            <a:r>
              <a:rPr kumimoji="0" lang="ja-JP" altLang="en-US" dirty="0" smtClean="0"/>
              <a:t>レベル</a:t>
            </a:r>
          </a:p>
          <a:p>
            <a:pPr lvl="4" eaLnBrk="1" latinLnBrk="0" hangingPunct="1"/>
            <a:r>
              <a:rPr kumimoji="0" lang="ja-JP" altLang="en-US" dirty="0" smtClean="0"/>
              <a:t>第 </a:t>
            </a:r>
            <a:r>
              <a:rPr kumimoji="0" lang="en-US" altLang="ja-JP" dirty="0" smtClean="0"/>
              <a:t>5 </a:t>
            </a:r>
            <a:r>
              <a:rPr kumimoji="0" lang="ja-JP" altLang="en-US" dirty="0" smtClean="0"/>
              <a:t>レベル</a:t>
            </a:r>
            <a:endParaRPr kumimoji="0" lang="en-US" dirty="0"/>
          </a:p>
        </p:txBody>
      </p:sp>
      <p:sp>
        <p:nvSpPr>
          <p:cNvPr id="14" name="日付プレースホルダ 13"/>
          <p:cNvSpPr>
            <a:spLocks noGrp="1"/>
          </p:cNvSpPr>
          <p:nvPr>
            <p:ph type="dt" sz="half" idx="2"/>
          </p:nvPr>
        </p:nvSpPr>
        <p:spPr>
          <a:xfrm>
            <a:off x="5943600" y="6356350"/>
            <a:ext cx="2289048" cy="365760"/>
          </a:xfrm>
          <a:prstGeom prst="rect">
            <a:avLst/>
          </a:prstGeom>
        </p:spPr>
        <p:txBody>
          <a:bodyPr vert="horz" anchor="ctr"/>
          <a:lstStyle>
            <a:lvl1pPr algn="r" eaLnBrk="1" latinLnBrk="0" hangingPunct="1">
              <a:defRPr kumimoji="0" sz="800">
                <a:solidFill>
                  <a:schemeClr val="tx2"/>
                </a:solidFill>
                <a:latin typeface="ヒラギノ明朝 Pro W3"/>
                <a:ea typeface="ヒラギノ明朝 Pro W3"/>
              </a:defRPr>
            </a:lvl1pPr>
          </a:lstStyle>
          <a:p>
            <a:r>
              <a:rPr lang="en-US" altLang="ja-JP" smtClean="0"/>
              <a:t>2012</a:t>
            </a:r>
            <a:r>
              <a:rPr lang="ja-JP" altLang="en-US" smtClean="0"/>
              <a:t>年 </a:t>
            </a:r>
            <a:r>
              <a:rPr lang="en-US" altLang="ja-JP" smtClean="0"/>
              <a:t>7</a:t>
            </a:r>
            <a:r>
              <a:rPr lang="ja-JP" altLang="en-US" smtClean="0"/>
              <a:t>月 </a:t>
            </a:r>
            <a:r>
              <a:rPr lang="en-US" altLang="ja-JP" smtClean="0"/>
              <a:t>25</a:t>
            </a:r>
            <a:r>
              <a:rPr lang="ja-JP" altLang="en-US" smtClean="0"/>
              <a:t>日 </a:t>
            </a:r>
            <a:endParaRPr lang="ja-JP" altLang="en-US"/>
          </a:p>
        </p:txBody>
      </p:sp>
      <p:sp>
        <p:nvSpPr>
          <p:cNvPr id="3" name="フッター プレースホルダ 2"/>
          <p:cNvSpPr>
            <a:spLocks noGrp="1"/>
          </p:cNvSpPr>
          <p:nvPr>
            <p:ph type="ftr" sz="quarter" idx="3"/>
          </p:nvPr>
        </p:nvSpPr>
        <p:spPr>
          <a:xfrm>
            <a:off x="2438400" y="6356350"/>
            <a:ext cx="3505200" cy="365760"/>
          </a:xfrm>
          <a:prstGeom prst="rect">
            <a:avLst/>
          </a:prstGeom>
        </p:spPr>
        <p:txBody>
          <a:bodyPr vert="horz" anchor="ctr"/>
          <a:lstStyle>
            <a:lvl1pPr algn="ctr" eaLnBrk="1" latinLnBrk="0" hangingPunct="1">
              <a:defRPr kumimoji="0" sz="800">
                <a:solidFill>
                  <a:schemeClr val="tx2"/>
                </a:solidFill>
                <a:latin typeface="ヒラギノ明朝 Pro W3"/>
                <a:ea typeface="ヒラギノ明朝 Pro W3"/>
              </a:defRPr>
            </a:lvl1pPr>
          </a:lstStyle>
          <a:p>
            <a:r>
              <a:rPr lang="ja-JP" altLang="en-US" smtClean="0"/>
              <a:t>みずほクリニック様サイトリニューアルのご提案</a:t>
            </a:r>
            <a:endParaRPr lang="ja-JP" altLang="en-US"/>
          </a:p>
        </p:txBody>
      </p:sp>
      <p:sp>
        <p:nvSpPr>
          <p:cNvPr id="23" name="スライド番号プレースホルダ 22"/>
          <p:cNvSpPr>
            <a:spLocks noGrp="1"/>
          </p:cNvSpPr>
          <p:nvPr>
            <p:ph type="sldNum" sz="quarter" idx="4"/>
          </p:nvPr>
        </p:nvSpPr>
        <p:spPr>
          <a:xfrm>
            <a:off x="457200" y="6356350"/>
            <a:ext cx="1981200" cy="365760"/>
          </a:xfrm>
          <a:prstGeom prst="rect">
            <a:avLst/>
          </a:prstGeom>
        </p:spPr>
        <p:txBody>
          <a:bodyPr vert="horz" anchor="ctr"/>
          <a:lstStyle>
            <a:lvl1pPr algn="l" eaLnBrk="1" latinLnBrk="0" hangingPunct="1">
              <a:defRPr kumimoji="0" sz="800">
                <a:solidFill>
                  <a:schemeClr val="tx2"/>
                </a:solidFill>
                <a:latin typeface="ヒラギノ明朝 Pro W3"/>
                <a:ea typeface="ヒラギノ明朝 Pro W3"/>
              </a:defRPr>
            </a:lvl1pPr>
          </a:lstStyle>
          <a:p>
            <a:fld id="{239760D0-7188-2443-8C50-D9E5DD5EC393}" type="slidenum">
              <a:rPr lang="ja-JP" altLang="en-US" smtClean="0"/>
              <a:pPr/>
              <a:t>‹#›</a:t>
            </a:fld>
            <a:endParaRPr lang="ja-JP" altLang="en-US"/>
          </a:p>
        </p:txBody>
      </p:sp>
      <p:sp>
        <p:nvSpPr>
          <p:cNvPr id="28" name="直線コネクタ 27"/>
          <p:cNvSpPr>
            <a:spLocks noChangeShapeType="1"/>
          </p:cNvSpPr>
          <p:nvPr/>
        </p:nvSpPr>
        <p:spPr bwMode="auto">
          <a:xfrm>
            <a:off x="457200" y="6353174"/>
            <a:ext cx="7775448" cy="3175"/>
          </a:xfrm>
          <a:prstGeom prst="line">
            <a:avLst/>
          </a:prstGeom>
          <a:noFill/>
          <a:ln w="9525" cap="flat" cmpd="sng" algn="ctr">
            <a:solidFill>
              <a:schemeClr val="bg1">
                <a:lumMod val="75000"/>
              </a:schemeClr>
            </a:solidFill>
            <a:prstDash val="sysDot"/>
            <a:round/>
            <a:headEnd type="none" w="med" len="med"/>
            <a:tailEnd type="none" w="med" len="med"/>
          </a:ln>
          <a:effectLst/>
        </p:spPr>
        <p:txBody>
          <a:bodyPr vert="horz" wrap="square" lIns="91440" tIns="45720" rIns="91440" bIns="45720" anchor="t" compatLnSpc="1"/>
          <a:lstStyle/>
          <a:p>
            <a:endParaRPr kumimoji="0" lang="en-US">
              <a:latin typeface="ヒラギノ明朝 Pro W3"/>
              <a:ea typeface="ヒラギノ明朝 Pro W3"/>
            </a:endParaRPr>
          </a:p>
        </p:txBody>
      </p:sp>
      <p:sp>
        <p:nvSpPr>
          <p:cNvPr id="29" name="直線コネクタ 28"/>
          <p:cNvSpPr>
            <a:spLocks noChangeShapeType="1"/>
          </p:cNvSpPr>
          <p:nvPr/>
        </p:nvSpPr>
        <p:spPr bwMode="auto">
          <a:xfrm>
            <a:off x="460248" y="914400"/>
            <a:ext cx="8229600" cy="0"/>
          </a:xfrm>
          <a:prstGeom prst="line">
            <a:avLst/>
          </a:prstGeom>
          <a:noFill/>
          <a:ln w="9525" cap="flat" cmpd="sng" algn="ctr">
            <a:solidFill>
              <a:schemeClr val="bg1">
                <a:lumMod val="75000"/>
              </a:schemeClr>
            </a:solidFill>
            <a:prstDash val="sysDot"/>
            <a:round/>
            <a:headEnd type="none" w="med" len="med"/>
            <a:tailEnd type="none" w="med" len="med"/>
          </a:ln>
          <a:effectLst/>
        </p:spPr>
        <p:txBody>
          <a:bodyPr vert="horz" wrap="square" lIns="91440" tIns="45720" rIns="91440" bIns="45720" anchor="t" compatLnSpc="1"/>
          <a:lstStyle/>
          <a:p>
            <a:endParaRPr kumimoji="0" lang="en-US">
              <a:latin typeface="ヒラギノ明朝 Pro W3"/>
              <a:ea typeface="ヒラギノ明朝 Pro W3"/>
            </a:endParaRPr>
          </a:p>
        </p:txBody>
      </p:sp>
      <p:pic>
        <p:nvPicPr>
          <p:cNvPr id="11" name="図 10" descr="logo.gif"/>
          <p:cNvPicPr>
            <a:picLocks noChangeAspect="1"/>
          </p:cNvPicPr>
          <p:nvPr/>
        </p:nvPicPr>
        <p:blipFill>
          <a:blip r:embed="rId13"/>
          <a:stretch>
            <a:fillRect/>
          </a:stretch>
        </p:blipFill>
        <p:spPr>
          <a:xfrm>
            <a:off x="8305800" y="6019800"/>
            <a:ext cx="685800" cy="682831"/>
          </a:xfrm>
          <a:prstGeom prst="rect">
            <a:avLst/>
          </a:prstGeom>
        </p:spPr>
      </p:pic>
      <p:sp>
        <p:nvSpPr>
          <p:cNvPr id="10" name="正方形/長方形 9"/>
          <p:cNvSpPr/>
          <p:nvPr/>
        </p:nvSpPr>
        <p:spPr>
          <a:xfrm>
            <a:off x="0" y="0"/>
            <a:ext cx="9144000" cy="72000"/>
          </a:xfrm>
          <a:prstGeom prst="rect">
            <a:avLst/>
          </a:prstGeom>
          <a:solidFill>
            <a:schemeClr val="tx1"/>
          </a:solidFill>
          <a:effectLst/>
        </p:spPr>
        <p:style>
          <a:lnRef idx="1">
            <a:schemeClr val="accent1"/>
          </a:lnRef>
          <a:fillRef idx="3">
            <a:schemeClr val="accent1"/>
          </a:fillRef>
          <a:effectRef idx="2">
            <a:schemeClr val="accent1"/>
          </a:effectRef>
          <a:fontRef idx="minor">
            <a:schemeClr val="lt1"/>
          </a:fontRef>
        </p:style>
        <p:txBody>
          <a:bodyPr lIns="0" rIns="0" bIns="0" rtlCol="0" anchor="ctr"/>
          <a:lstStyle/>
          <a:p>
            <a:pPr algn="ctr"/>
            <a:endParaRPr kumimoji="1" lang="ja-JP" altLang="en-US" sz="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rtl="0" eaLnBrk="1" latinLnBrk="0" hangingPunct="1">
        <a:spcBef>
          <a:spcPct val="0"/>
        </a:spcBef>
        <a:buNone/>
        <a:defRPr kumimoji="1" sz="3200" b="0" kern="1200">
          <a:solidFill>
            <a:schemeClr val="tx2"/>
          </a:solidFill>
          <a:latin typeface="ヒラギノ明朝 Pro W3"/>
          <a:ea typeface="ヒラギノ明朝 Pro W3"/>
          <a:cs typeface="+mj-cs"/>
        </a:defRPr>
      </a:lvl1pPr>
    </p:titleStyle>
    <p:bodyStyle>
      <a:lvl1pPr marL="274320" indent="-274320" algn="l" rtl="0" eaLnBrk="1" latinLnBrk="0" hangingPunct="1">
        <a:lnSpc>
          <a:spcPct val="130000"/>
        </a:lnSpc>
        <a:spcBef>
          <a:spcPts val="0"/>
        </a:spcBef>
        <a:buClr>
          <a:schemeClr val="accent1"/>
        </a:buClr>
        <a:buSzPct val="76000"/>
        <a:buFont typeface="Wingdings" charset="2"/>
        <a:buChar char="v"/>
        <a:defRPr kumimoji="1" sz="2600" kern="1200">
          <a:solidFill>
            <a:schemeClr val="tx1"/>
          </a:solidFill>
          <a:latin typeface="ヒラギノ角ゴ Pro W3"/>
          <a:ea typeface="ヒラギノ角ゴ Pro W3"/>
          <a:cs typeface="+mn-cs"/>
        </a:defRPr>
      </a:lvl1pPr>
      <a:lvl2pPr marL="548640" indent="-274320" algn="l" rtl="0" eaLnBrk="1" latinLnBrk="0" hangingPunct="1">
        <a:lnSpc>
          <a:spcPct val="130000"/>
        </a:lnSpc>
        <a:spcBef>
          <a:spcPts val="0"/>
        </a:spcBef>
        <a:buClr>
          <a:schemeClr val="accent2"/>
        </a:buClr>
        <a:buSzPct val="76000"/>
        <a:buFont typeface="Wingdings" charset="2"/>
        <a:buChar char="v"/>
        <a:defRPr kumimoji="1" sz="2300" kern="1200">
          <a:solidFill>
            <a:schemeClr val="tx2"/>
          </a:solidFill>
          <a:latin typeface="ヒラギノ角ゴ Pro W3"/>
          <a:ea typeface="ヒラギノ角ゴ Pro W3"/>
          <a:cs typeface="+mn-cs"/>
        </a:defRPr>
      </a:lvl2pPr>
      <a:lvl3pPr marL="822960" indent="-228600" algn="l" rtl="0" eaLnBrk="1" latinLnBrk="0" hangingPunct="1">
        <a:lnSpc>
          <a:spcPct val="130000"/>
        </a:lnSpc>
        <a:spcBef>
          <a:spcPts val="0"/>
        </a:spcBef>
        <a:buClr>
          <a:schemeClr val="bg1">
            <a:shade val="50000"/>
          </a:schemeClr>
        </a:buClr>
        <a:buSzPct val="76000"/>
        <a:buFont typeface="Wingdings" charset="2"/>
        <a:buChar char="v"/>
        <a:defRPr kumimoji="1" sz="2000" kern="1200">
          <a:solidFill>
            <a:schemeClr val="tx1"/>
          </a:solidFill>
          <a:latin typeface="ヒラギノ角ゴ Pro W3"/>
          <a:ea typeface="ヒラギノ角ゴ Pro W3"/>
          <a:cs typeface="+mn-cs"/>
        </a:defRPr>
      </a:lvl3pPr>
      <a:lvl4pPr marL="1097280" indent="-228600" algn="l" rtl="0" eaLnBrk="1" latinLnBrk="0" hangingPunct="1">
        <a:lnSpc>
          <a:spcPct val="130000"/>
        </a:lnSpc>
        <a:spcBef>
          <a:spcPts val="0"/>
        </a:spcBef>
        <a:buClr>
          <a:schemeClr val="accent2">
            <a:shade val="75000"/>
          </a:schemeClr>
        </a:buClr>
        <a:buSzPct val="70000"/>
        <a:buFont typeface="Wingdings" charset="2"/>
        <a:buChar char="v"/>
        <a:defRPr kumimoji="1" sz="1800" kern="1200">
          <a:solidFill>
            <a:schemeClr val="tx1"/>
          </a:solidFill>
          <a:latin typeface="ヒラギノ角ゴ Pro W3"/>
          <a:ea typeface="ヒラギノ角ゴ Pro W3"/>
          <a:cs typeface="+mn-cs"/>
        </a:defRPr>
      </a:lvl4pPr>
      <a:lvl5pPr marL="1371600" indent="-228600" algn="l" rtl="0" eaLnBrk="1" latinLnBrk="0" hangingPunct="1">
        <a:lnSpc>
          <a:spcPct val="130000"/>
        </a:lnSpc>
        <a:spcBef>
          <a:spcPts val="0"/>
        </a:spcBef>
        <a:buClr>
          <a:schemeClr val="accent2"/>
        </a:buClr>
        <a:buSzPct val="70000"/>
        <a:buFont typeface="Wingdings" charset="2"/>
        <a:buChar char="v"/>
        <a:defRPr kumimoji="1" sz="1600" kern="1200">
          <a:solidFill>
            <a:schemeClr val="tx1"/>
          </a:solidFill>
          <a:latin typeface="ヒラギノ角ゴ Pro W3"/>
          <a:ea typeface="ヒラギノ角ゴ Pro W3"/>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en-US" altLang="ja-JP" dirty="0" smtClean="0"/>
              <a:t>◯◯</a:t>
            </a:r>
            <a:r>
              <a:rPr lang="ja-JP" altLang="en-US" dirty="0" smtClean="0"/>
              <a:t>クリニック様</a:t>
            </a:r>
            <a:r>
              <a:rPr lang="en-US" altLang="ja-JP" dirty="0" smtClean="0"/>
              <a:t/>
            </a:r>
            <a:br>
              <a:rPr lang="en-US" altLang="ja-JP" dirty="0" smtClean="0"/>
            </a:br>
            <a:r>
              <a:rPr lang="ja-JP" altLang="en-US" dirty="0" smtClean="0"/>
              <a:t>ウェブサイトリニューアルのご提案</a:t>
            </a:r>
            <a:endParaRPr lang="ja-JP" altLang="en-US" dirty="0"/>
          </a:p>
        </p:txBody>
      </p:sp>
      <p:sp>
        <p:nvSpPr>
          <p:cNvPr id="3" name="サブタイトル 2"/>
          <p:cNvSpPr>
            <a:spLocks noGrp="1"/>
          </p:cNvSpPr>
          <p:nvPr>
            <p:ph type="subTitle" idx="1"/>
          </p:nvPr>
        </p:nvSpPr>
        <p:spPr/>
        <p:txBody>
          <a:bodyPr>
            <a:normAutofit fontScale="62500" lnSpcReduction="20000"/>
          </a:bodyPr>
          <a:lstStyle/>
          <a:p>
            <a:r>
              <a:rPr lang="ja-JP" altLang="en-US" dirty="0" smtClean="0"/>
              <a:t>まほし</a:t>
            </a:r>
            <a:r>
              <a:rPr lang="en-US" altLang="ja-JP" dirty="0" smtClean="0"/>
              <a:t> </a:t>
            </a:r>
            <a:r>
              <a:rPr lang="ja-JP" altLang="en-US" dirty="0" smtClean="0"/>
              <a:t>多川</a:t>
            </a:r>
            <a:r>
              <a:rPr lang="en-US" altLang="ja-JP" dirty="0" smtClean="0"/>
              <a:t> </a:t>
            </a:r>
            <a:r>
              <a:rPr lang="ja-JP" altLang="en-US" dirty="0" smtClean="0"/>
              <a:t>貴郎　</a:t>
            </a:r>
            <a:endParaRPr lang="en-US" altLang="ja-JP" dirty="0" smtClean="0"/>
          </a:p>
          <a:p>
            <a:r>
              <a:rPr lang="en-US" altLang="ja-JP" dirty="0" smtClean="0"/>
              <a:t>2014</a:t>
            </a:r>
            <a:r>
              <a:rPr lang="ja-JP" altLang="en-US" dirty="0" smtClean="0"/>
              <a:t>年</a:t>
            </a:r>
            <a:r>
              <a:rPr lang="en-US" altLang="ja-JP" dirty="0" smtClean="0"/>
              <a:t>12</a:t>
            </a:r>
            <a:r>
              <a:rPr lang="ja-JP" altLang="en-US" dirty="0" smtClean="0"/>
              <a:t>月</a:t>
            </a:r>
            <a:r>
              <a:rPr lang="en-US" altLang="ja-JP" dirty="0" smtClean="0"/>
              <a:t>19</a:t>
            </a:r>
            <a:r>
              <a:rPr lang="ja-JP" altLang="en-US" dirty="0" smtClean="0"/>
              <a:t>日</a:t>
            </a:r>
            <a:endParaRPr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ウェブサイトリニューアルの目的</a:t>
            </a:r>
            <a:endParaRPr lang="ja-JP" altLang="en-US" dirty="0"/>
          </a:p>
        </p:txBody>
      </p:sp>
      <p:sp>
        <p:nvSpPr>
          <p:cNvPr id="6" name="日付プレースホルダ 5"/>
          <p:cNvSpPr>
            <a:spLocks noGrp="1"/>
          </p:cNvSpPr>
          <p:nvPr>
            <p:ph type="dt" sz="half" idx="10"/>
          </p:nvPr>
        </p:nvSpPr>
        <p:spPr/>
        <p:txBody>
          <a:bodyPr/>
          <a:lstStyle/>
          <a:p>
            <a:r>
              <a:rPr lang="en-US" altLang="ja-JP" dirty="0" smtClean="0"/>
              <a:t>2014</a:t>
            </a:r>
            <a:r>
              <a:rPr lang="ja-JP" altLang="en-US" dirty="0" smtClean="0"/>
              <a:t>年</a:t>
            </a:r>
            <a:r>
              <a:rPr lang="en-US" altLang="ja-JP" dirty="0" smtClean="0"/>
              <a:t>12</a:t>
            </a:r>
            <a:r>
              <a:rPr lang="ja-JP" altLang="en-US" dirty="0" smtClean="0"/>
              <a:t>月</a:t>
            </a:r>
            <a:r>
              <a:rPr lang="en-US" altLang="ja-JP" dirty="0" smtClean="0"/>
              <a:t>15</a:t>
            </a:r>
            <a:r>
              <a:rPr lang="ja-JP" altLang="en-US" dirty="0" smtClean="0"/>
              <a:t>日 </a:t>
            </a:r>
            <a:endParaRPr lang="ja-JP" altLang="en-US" dirty="0"/>
          </a:p>
        </p:txBody>
      </p:sp>
      <p:sp>
        <p:nvSpPr>
          <p:cNvPr id="7" name="フッター プレースホルダ 6"/>
          <p:cNvSpPr>
            <a:spLocks noGrp="1"/>
          </p:cNvSpPr>
          <p:nvPr>
            <p:ph type="ftr" sz="quarter" idx="11"/>
          </p:nvPr>
        </p:nvSpPr>
        <p:spPr/>
        <p:txBody>
          <a:bodyPr/>
          <a:lstStyle/>
          <a:p>
            <a:r>
              <a:rPr lang="en-US" altLang="ja-JP" dirty="0" smtClean="0"/>
              <a:t>◯◯</a:t>
            </a:r>
            <a:r>
              <a:rPr lang="ja-JP" altLang="en-US" dirty="0" smtClean="0"/>
              <a:t>クリニック様ウェブサイトリニューアルのご提案</a:t>
            </a:r>
            <a:endParaRPr lang="ja-JP" altLang="en-US" dirty="0"/>
          </a:p>
        </p:txBody>
      </p:sp>
      <p:sp>
        <p:nvSpPr>
          <p:cNvPr id="3" name="コンテンツ プレースホルダ 2"/>
          <p:cNvSpPr>
            <a:spLocks noGrp="1"/>
          </p:cNvSpPr>
          <p:nvPr>
            <p:ph sz="quarter" idx="1"/>
          </p:nvPr>
        </p:nvSpPr>
        <p:spPr>
          <a:xfrm>
            <a:off x="457200" y="1158240"/>
            <a:ext cx="8229600" cy="4937760"/>
          </a:xfrm>
        </p:spPr>
        <p:txBody>
          <a:bodyPr>
            <a:normAutofit fontScale="85000" lnSpcReduction="10000"/>
          </a:bodyPr>
          <a:lstStyle/>
          <a:p>
            <a:pPr>
              <a:spcAft>
                <a:spcPts val="3000"/>
              </a:spcAft>
            </a:pPr>
            <a:r>
              <a:rPr lang="ja-JP" altLang="en-US" dirty="0" smtClean="0"/>
              <a:t>情報発信の頻度を上げるため、更新システムを導入</a:t>
            </a:r>
            <a:endParaRPr lang="en-US" altLang="ja-JP" dirty="0" smtClean="0"/>
          </a:p>
          <a:p>
            <a:pPr>
              <a:spcAft>
                <a:spcPts val="3000"/>
              </a:spcAft>
            </a:pPr>
            <a:r>
              <a:rPr lang="ja-JP" altLang="en-US" dirty="0" smtClean="0"/>
              <a:t>ウェブサイトのボリュームアップのため、ページを増設、また増設しやすいサイト構成への変更</a:t>
            </a:r>
            <a:endParaRPr lang="en-US" altLang="ja-JP" dirty="0" smtClean="0"/>
          </a:p>
          <a:p>
            <a:pPr>
              <a:spcAft>
                <a:spcPts val="3000"/>
              </a:spcAft>
            </a:pPr>
            <a:r>
              <a:rPr lang="ja-JP" altLang="en-US" dirty="0" smtClean="0"/>
              <a:t>初めての方が、自分の症状とクリニックがマッチしているかを判断しやすいように、疾病情報をトップページに掲載</a:t>
            </a:r>
            <a:endParaRPr lang="en-US" altLang="ja-JP" dirty="0" smtClean="0"/>
          </a:p>
          <a:p>
            <a:pPr>
              <a:spcAft>
                <a:spcPts val="1200"/>
              </a:spcAft>
            </a:pPr>
            <a:r>
              <a:rPr lang="en-US" altLang="ja-JP" dirty="0" smtClean="0"/>
              <a:t>SEO</a:t>
            </a:r>
            <a:r>
              <a:rPr lang="ja-JP" altLang="en-US" dirty="0" smtClean="0"/>
              <a:t>の強化</a:t>
            </a:r>
            <a:endParaRPr lang="en-US" altLang="ja-JP" dirty="0" smtClean="0"/>
          </a:p>
          <a:p>
            <a:pPr lvl="1">
              <a:spcAft>
                <a:spcPts val="3000"/>
              </a:spcAft>
            </a:pPr>
            <a:r>
              <a:rPr lang="ja-JP" altLang="en-US" dirty="0" smtClean="0"/>
              <a:t>情報発信の頻度を上げる、ページ数を増やす、疾病情報をトップページに掲載する以外に、入り口ページの廃止やページ概要の改良、その他</a:t>
            </a:r>
            <a:r>
              <a:rPr lang="en-US" altLang="ja-JP" dirty="0" smtClean="0"/>
              <a:t>HTML</a:t>
            </a:r>
            <a:r>
              <a:rPr lang="ja-JP" altLang="en-US" dirty="0" smtClean="0"/>
              <a:t>ソースの改良といった対応をします</a:t>
            </a:r>
            <a:endParaRPr lang="en-US" altLang="ja-JP" dirty="0" smtClean="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7" name="正方形/長方形 96"/>
          <p:cNvSpPr/>
          <p:nvPr/>
        </p:nvSpPr>
        <p:spPr>
          <a:xfrm>
            <a:off x="4881439" y="4837237"/>
            <a:ext cx="1371600" cy="344363"/>
          </a:xfrm>
          <a:prstGeom prst="rect">
            <a:avLst/>
          </a:prstGeom>
          <a:solidFill>
            <a:schemeClr val="accent3">
              <a:lumMod val="40000"/>
              <a:lumOff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000" dirty="0">
              <a:solidFill>
                <a:schemeClr val="tx1"/>
              </a:solidFill>
              <a:latin typeface="ヒラギノ角ゴ Pro W3"/>
              <a:ea typeface="ヒラギノ角ゴ Pro W3"/>
            </a:endParaRPr>
          </a:p>
        </p:txBody>
      </p:sp>
      <p:sp>
        <p:nvSpPr>
          <p:cNvPr id="52" name="フッター プレースホルダ 51"/>
          <p:cNvSpPr>
            <a:spLocks noGrp="1"/>
          </p:cNvSpPr>
          <p:nvPr>
            <p:ph type="ftr" sz="quarter" idx="11"/>
          </p:nvPr>
        </p:nvSpPr>
        <p:spPr/>
        <p:txBody>
          <a:bodyPr/>
          <a:lstStyle/>
          <a:p>
            <a:r>
              <a:rPr lang="en-US" altLang="ja-JP" dirty="0" smtClean="0"/>
              <a:t>◯◯</a:t>
            </a:r>
            <a:r>
              <a:rPr lang="ja-JP" altLang="en-US" dirty="0" smtClean="0"/>
              <a:t>クリニック様ウェブサイトリニューアルのご提案</a:t>
            </a:r>
            <a:endParaRPr lang="ja-JP" altLang="en-US" dirty="0"/>
          </a:p>
        </p:txBody>
      </p:sp>
      <p:sp>
        <p:nvSpPr>
          <p:cNvPr id="2" name="タイトル 1"/>
          <p:cNvSpPr>
            <a:spLocks noGrp="1"/>
          </p:cNvSpPr>
          <p:nvPr>
            <p:ph type="title"/>
          </p:nvPr>
        </p:nvSpPr>
        <p:spPr/>
        <p:txBody>
          <a:bodyPr/>
          <a:lstStyle/>
          <a:p>
            <a:r>
              <a:rPr lang="ja-JP" altLang="en-US" dirty="0" smtClean="0"/>
              <a:t>サイトマップ</a:t>
            </a:r>
            <a:endParaRPr lang="ja-JP" altLang="en-US" dirty="0"/>
          </a:p>
        </p:txBody>
      </p:sp>
      <p:sp>
        <p:nvSpPr>
          <p:cNvPr id="10" name="正方形/長方形 9"/>
          <p:cNvSpPr/>
          <p:nvPr/>
        </p:nvSpPr>
        <p:spPr>
          <a:xfrm>
            <a:off x="2743200" y="1137052"/>
            <a:ext cx="1519361" cy="34436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000" dirty="0" smtClean="0">
                <a:solidFill>
                  <a:schemeClr val="tx1"/>
                </a:solidFill>
                <a:latin typeface="ヒラギノ角ゴ Pro W3"/>
                <a:ea typeface="ヒラギノ角ゴ Pro W3"/>
              </a:rPr>
              <a:t>医師の紹介</a:t>
            </a:r>
            <a:endParaRPr kumimoji="1" lang="ja-JP" altLang="en-US" sz="1000" dirty="0">
              <a:solidFill>
                <a:schemeClr val="tx1"/>
              </a:solidFill>
              <a:latin typeface="ヒラギノ角ゴ Pro W3"/>
              <a:ea typeface="ヒラギノ角ゴ Pro W3"/>
            </a:endParaRPr>
          </a:p>
        </p:txBody>
      </p:sp>
      <p:sp>
        <p:nvSpPr>
          <p:cNvPr id="18" name="正方形/長方形 17"/>
          <p:cNvSpPr/>
          <p:nvPr/>
        </p:nvSpPr>
        <p:spPr>
          <a:xfrm>
            <a:off x="2747839" y="4746104"/>
            <a:ext cx="1519361" cy="344363"/>
          </a:xfrm>
          <a:prstGeom prst="rect">
            <a:avLst/>
          </a:prstGeom>
          <a:solidFill>
            <a:schemeClr val="accent3">
              <a:lumMod val="40000"/>
              <a:lumOff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000" dirty="0">
                <a:solidFill>
                  <a:schemeClr val="tx1"/>
                </a:solidFill>
                <a:latin typeface="ヒラギノ角ゴ Pro W3"/>
                <a:ea typeface="ヒラギノ角ゴ Pro W3"/>
              </a:rPr>
              <a:t>お知らせ一覧</a:t>
            </a:r>
            <a:endParaRPr kumimoji="1" lang="ja-JP" altLang="en-US" sz="1000" dirty="0">
              <a:solidFill>
                <a:schemeClr val="tx1"/>
              </a:solidFill>
              <a:latin typeface="ヒラギノ角ゴ Pro W3"/>
              <a:ea typeface="ヒラギノ角ゴ Pro W3"/>
            </a:endParaRPr>
          </a:p>
        </p:txBody>
      </p:sp>
      <p:sp>
        <p:nvSpPr>
          <p:cNvPr id="24" name="正方形/長方形 23"/>
          <p:cNvSpPr/>
          <p:nvPr/>
        </p:nvSpPr>
        <p:spPr>
          <a:xfrm>
            <a:off x="4805239" y="4746104"/>
            <a:ext cx="1371600" cy="344363"/>
          </a:xfrm>
          <a:prstGeom prst="rect">
            <a:avLst/>
          </a:prstGeom>
          <a:solidFill>
            <a:schemeClr val="accent3">
              <a:lumMod val="40000"/>
              <a:lumOff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000" dirty="0" smtClean="0">
                <a:solidFill>
                  <a:schemeClr val="tx1"/>
                </a:solidFill>
                <a:latin typeface="ヒラギノ角ゴ Pro W3"/>
                <a:ea typeface="ヒラギノ角ゴ Pro W3"/>
              </a:rPr>
              <a:t>お知らせ詳細</a:t>
            </a:r>
            <a:endParaRPr kumimoji="1" lang="ja-JP" altLang="en-US" sz="1000" dirty="0">
              <a:solidFill>
                <a:schemeClr val="tx1"/>
              </a:solidFill>
              <a:latin typeface="ヒラギノ角ゴ Pro W3"/>
              <a:ea typeface="ヒラギノ角ゴ Pro W3"/>
            </a:endParaRPr>
          </a:p>
        </p:txBody>
      </p:sp>
      <p:cxnSp>
        <p:nvCxnSpPr>
          <p:cNvPr id="33" name="カギ線コネクタ 32"/>
          <p:cNvCxnSpPr>
            <a:stCxn id="9" idx="3"/>
            <a:endCxn id="10" idx="1"/>
          </p:cNvCxnSpPr>
          <p:nvPr/>
        </p:nvCxnSpPr>
        <p:spPr>
          <a:xfrm>
            <a:off x="2081432" y="1309234"/>
            <a:ext cx="661768" cy="1588"/>
          </a:xfrm>
          <a:prstGeom prst="bentConnector3">
            <a:avLst>
              <a:gd name="adj1" fmla="val 50000"/>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 name="カギ線コネクタ 34"/>
          <p:cNvCxnSpPr>
            <a:stCxn id="9" idx="3"/>
            <a:endCxn id="69" idx="1"/>
          </p:cNvCxnSpPr>
          <p:nvPr/>
        </p:nvCxnSpPr>
        <p:spPr>
          <a:xfrm>
            <a:off x="2081432" y="1309234"/>
            <a:ext cx="666407" cy="447412"/>
          </a:xfrm>
          <a:prstGeom prst="bentConnector3">
            <a:avLst>
              <a:gd name="adj1" fmla="val 50000"/>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9" name="カギ線コネクタ 38"/>
          <p:cNvCxnSpPr>
            <a:stCxn id="9" idx="3"/>
            <a:endCxn id="74" idx="1"/>
          </p:cNvCxnSpPr>
          <p:nvPr/>
        </p:nvCxnSpPr>
        <p:spPr>
          <a:xfrm>
            <a:off x="2081432" y="1309234"/>
            <a:ext cx="666407" cy="1791921"/>
          </a:xfrm>
          <a:prstGeom prst="bentConnector3">
            <a:avLst>
              <a:gd name="adj1" fmla="val 50000"/>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1" name="カギ線コネクタ 40"/>
          <p:cNvCxnSpPr>
            <a:stCxn id="9" idx="3"/>
            <a:endCxn id="72" idx="1"/>
          </p:cNvCxnSpPr>
          <p:nvPr/>
        </p:nvCxnSpPr>
        <p:spPr>
          <a:xfrm>
            <a:off x="2081432" y="1309234"/>
            <a:ext cx="666407" cy="889446"/>
          </a:xfrm>
          <a:prstGeom prst="bentConnector3">
            <a:avLst>
              <a:gd name="adj1" fmla="val 50000"/>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3" name="カギ線コネクタ 42"/>
          <p:cNvCxnSpPr>
            <a:stCxn id="9" idx="3"/>
            <a:endCxn id="77" idx="1"/>
          </p:cNvCxnSpPr>
          <p:nvPr/>
        </p:nvCxnSpPr>
        <p:spPr>
          <a:xfrm>
            <a:off x="2081432" y="1309234"/>
            <a:ext cx="666407" cy="2237452"/>
          </a:xfrm>
          <a:prstGeom prst="bentConnector3">
            <a:avLst>
              <a:gd name="adj1" fmla="val 50000"/>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7" name="カギ線コネクタ 46"/>
          <p:cNvCxnSpPr>
            <a:stCxn id="9" idx="3"/>
            <a:endCxn id="18" idx="1"/>
          </p:cNvCxnSpPr>
          <p:nvPr/>
        </p:nvCxnSpPr>
        <p:spPr>
          <a:xfrm>
            <a:off x="2081432" y="1309234"/>
            <a:ext cx="666407" cy="3609052"/>
          </a:xfrm>
          <a:prstGeom prst="bentConnector3">
            <a:avLst>
              <a:gd name="adj1" fmla="val 50000"/>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9" name="カギ線コネクタ 58"/>
          <p:cNvCxnSpPr>
            <a:stCxn id="18" idx="3"/>
            <a:endCxn id="24" idx="1"/>
          </p:cNvCxnSpPr>
          <p:nvPr/>
        </p:nvCxnSpPr>
        <p:spPr>
          <a:xfrm>
            <a:off x="4267200" y="4918286"/>
            <a:ext cx="538039" cy="1588"/>
          </a:xfrm>
          <a:prstGeom prst="bentConnector3">
            <a:avLst>
              <a:gd name="adj1" fmla="val 50000"/>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9" name="TextBox 208"/>
          <p:cNvSpPr txBox="1"/>
          <p:nvPr/>
        </p:nvSpPr>
        <p:spPr>
          <a:xfrm>
            <a:off x="457200" y="1568672"/>
            <a:ext cx="1370633" cy="641128"/>
          </a:xfrm>
          <a:prstGeom prst="rect">
            <a:avLst/>
          </a:prstGeom>
          <a:noFill/>
        </p:spPr>
        <p:txBody>
          <a:bodyPr wrap="none" rtlCol="0">
            <a:spAutoFit/>
          </a:bodyPr>
          <a:lstStyle/>
          <a:p>
            <a:pPr>
              <a:spcAft>
                <a:spcPts val="600"/>
              </a:spcAft>
            </a:pPr>
            <a:r>
              <a:rPr lang="ja-JP" altLang="en-US" sz="900" dirty="0">
                <a:latin typeface="ヒラギノ角ゴ Pro W3"/>
                <a:ea typeface="ヒラギノ角ゴ Pro W3"/>
              </a:rPr>
              <a:t>・</a:t>
            </a:r>
            <a:r>
              <a:rPr lang="ja-JP" altLang="en-US" sz="900" dirty="0" smtClean="0">
                <a:latin typeface="ヒラギノ角ゴ Pro W3"/>
                <a:ea typeface="ヒラギノ角ゴ Pro W3"/>
              </a:rPr>
              <a:t>ごあいさつ</a:t>
            </a:r>
            <a:endParaRPr lang="en-US" altLang="ja-JP" sz="900" dirty="0" smtClean="0">
              <a:latin typeface="ヒラギノ角ゴ Pro W3"/>
              <a:ea typeface="ヒラギノ角ゴ Pro W3"/>
            </a:endParaRPr>
          </a:p>
          <a:p>
            <a:pPr>
              <a:spcAft>
                <a:spcPts val="600"/>
              </a:spcAft>
            </a:pPr>
            <a:r>
              <a:rPr lang="ja-JP" altLang="en-US" sz="900" dirty="0" smtClean="0">
                <a:latin typeface="ヒラギノ角ゴ Pro W3"/>
                <a:ea typeface="ヒラギノ角ゴ Pro W3"/>
              </a:rPr>
              <a:t>・主</a:t>
            </a:r>
            <a:r>
              <a:rPr lang="ja-JP" altLang="en-US" sz="900" dirty="0">
                <a:latin typeface="ヒラギノ角ゴ Pro W3"/>
                <a:ea typeface="ヒラギノ角ゴ Pro W3"/>
              </a:rPr>
              <a:t>な治療</a:t>
            </a:r>
            <a:r>
              <a:rPr lang="ja-JP" altLang="en-US" sz="900" dirty="0" smtClean="0">
                <a:latin typeface="ヒラギノ角ゴ Pro W3"/>
                <a:ea typeface="ヒラギノ角ゴ Pro W3"/>
              </a:rPr>
              <a:t>疾患名</a:t>
            </a:r>
            <a:endParaRPr lang="en-US" altLang="ja-JP" sz="900" dirty="0" smtClean="0">
              <a:latin typeface="ヒラギノ角ゴ Pro W3"/>
              <a:ea typeface="ヒラギノ角ゴ Pro W3"/>
            </a:endParaRPr>
          </a:p>
          <a:p>
            <a:pPr>
              <a:spcAft>
                <a:spcPts val="600"/>
              </a:spcAft>
            </a:pPr>
            <a:r>
              <a:rPr lang="ja-JP" altLang="en-US" sz="900" dirty="0" smtClean="0">
                <a:latin typeface="ヒラギノ角ゴ Pro W3"/>
                <a:ea typeface="ヒラギノ角ゴ Pro W3"/>
              </a:rPr>
              <a:t>・</a:t>
            </a:r>
            <a:r>
              <a:rPr lang="ja-JP" altLang="en-US" sz="900" dirty="0">
                <a:latin typeface="ヒラギノ角ゴ Pro W3"/>
                <a:ea typeface="ヒラギノ角ゴ Pro W3"/>
              </a:rPr>
              <a:t>お知らせ（新着</a:t>
            </a:r>
            <a:r>
              <a:rPr lang="en-US" altLang="ja-JP" sz="900" dirty="0">
                <a:latin typeface="ヒラギノ角ゴ Pro W3"/>
                <a:ea typeface="ヒラギノ角ゴ Pro W3"/>
              </a:rPr>
              <a:t>3</a:t>
            </a:r>
            <a:r>
              <a:rPr lang="ja-JP" altLang="en-US" sz="900" dirty="0">
                <a:latin typeface="ヒラギノ角ゴ Pro W3"/>
                <a:ea typeface="ヒラギノ角ゴ Pro W3"/>
              </a:rPr>
              <a:t>件）</a:t>
            </a:r>
            <a:endParaRPr kumimoji="1" lang="ja-JP" altLang="en-US" sz="900" dirty="0">
              <a:latin typeface="ヒラギノ角ゴ Pro W3"/>
              <a:ea typeface="ヒラギノ角ゴ Pro W3"/>
            </a:endParaRPr>
          </a:p>
        </p:txBody>
      </p:sp>
      <p:sp>
        <p:nvSpPr>
          <p:cNvPr id="210" name="TextBox 209"/>
          <p:cNvSpPr txBox="1">
            <a:spLocks/>
          </p:cNvSpPr>
          <p:nvPr/>
        </p:nvSpPr>
        <p:spPr>
          <a:xfrm>
            <a:off x="4267200" y="1112083"/>
            <a:ext cx="2415410" cy="369332"/>
          </a:xfrm>
          <a:prstGeom prst="rect">
            <a:avLst/>
          </a:prstGeom>
          <a:noFill/>
        </p:spPr>
        <p:txBody>
          <a:bodyPr wrap="square" rtlCol="0">
            <a:spAutoFit/>
          </a:bodyPr>
          <a:lstStyle/>
          <a:p>
            <a:r>
              <a:rPr lang="ja-JP" altLang="en-US" sz="900" dirty="0" smtClean="0">
                <a:latin typeface="ヒラギノ角ゴ Pro W3"/>
                <a:ea typeface="ヒラギノ角ゴ Pro W3"/>
              </a:rPr>
              <a:t>ごあいさつ／略歴／資格／</a:t>
            </a:r>
            <a:endParaRPr lang="en-US" altLang="ja-JP" sz="900" dirty="0" smtClean="0">
              <a:latin typeface="ヒラギノ角ゴ Pro W3"/>
              <a:ea typeface="ヒラギノ角ゴ Pro W3"/>
            </a:endParaRPr>
          </a:p>
          <a:p>
            <a:r>
              <a:rPr lang="ja-JP" altLang="en-US" sz="900" dirty="0" smtClean="0">
                <a:latin typeface="ヒラギノ角ゴ Pro W3"/>
                <a:ea typeface="ヒラギノ角ゴ Pro W3"/>
              </a:rPr>
              <a:t>学会／専門分</a:t>
            </a:r>
            <a:r>
              <a:rPr lang="ja-JP" altLang="en-US" sz="900" dirty="0">
                <a:latin typeface="ヒラギノ角ゴ Pro W3"/>
                <a:ea typeface="ヒラギノ角ゴ Pro W3"/>
              </a:rPr>
              <a:t>野</a:t>
            </a:r>
            <a:endParaRPr kumimoji="1" lang="ja-JP" altLang="en-US" sz="900" dirty="0">
              <a:latin typeface="ヒラギノ角ゴ Pro W3"/>
              <a:ea typeface="ヒラギノ角ゴ Pro W3"/>
            </a:endParaRPr>
          </a:p>
        </p:txBody>
      </p:sp>
      <p:sp>
        <p:nvSpPr>
          <p:cNvPr id="211" name="TextBox 210"/>
          <p:cNvSpPr txBox="1">
            <a:spLocks/>
          </p:cNvSpPr>
          <p:nvPr/>
        </p:nvSpPr>
        <p:spPr>
          <a:xfrm>
            <a:off x="4267200" y="1559495"/>
            <a:ext cx="2415410" cy="230832"/>
          </a:xfrm>
          <a:prstGeom prst="rect">
            <a:avLst/>
          </a:prstGeom>
          <a:noFill/>
        </p:spPr>
        <p:txBody>
          <a:bodyPr wrap="square" rtlCol="0">
            <a:spAutoFit/>
          </a:bodyPr>
          <a:lstStyle/>
          <a:p>
            <a:r>
              <a:rPr lang="ja-JP" altLang="en-US" sz="900" dirty="0" smtClean="0">
                <a:latin typeface="ヒラギノ角ゴ Pro W3"/>
                <a:ea typeface="ヒラギノ角ゴ Pro W3"/>
              </a:rPr>
              <a:t>診療科目／診療内容</a:t>
            </a:r>
            <a:endParaRPr kumimoji="1" lang="ja-JP" altLang="en-US" sz="900" dirty="0">
              <a:latin typeface="ヒラギノ角ゴ Pro W3"/>
              <a:ea typeface="ヒラギノ角ゴ Pro W3"/>
            </a:endParaRPr>
          </a:p>
        </p:txBody>
      </p:sp>
      <p:cxnSp>
        <p:nvCxnSpPr>
          <p:cNvPr id="56" name="カギ線コネクタ 55"/>
          <p:cNvCxnSpPr>
            <a:stCxn id="9" idx="3"/>
            <a:endCxn id="78" idx="1"/>
          </p:cNvCxnSpPr>
          <p:nvPr/>
        </p:nvCxnSpPr>
        <p:spPr>
          <a:xfrm>
            <a:off x="2081432" y="1309234"/>
            <a:ext cx="666407" cy="1334721"/>
          </a:xfrm>
          <a:prstGeom prst="bentConnector3">
            <a:avLst>
              <a:gd name="adj1" fmla="val 50000"/>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3" name="日付プレースホルダ 202"/>
          <p:cNvSpPr>
            <a:spLocks noGrp="1"/>
          </p:cNvSpPr>
          <p:nvPr>
            <p:ph type="dt" sz="half" idx="10"/>
          </p:nvPr>
        </p:nvSpPr>
        <p:spPr/>
        <p:txBody>
          <a:bodyPr/>
          <a:lstStyle/>
          <a:p>
            <a:r>
              <a:rPr lang="en-US" altLang="ja-JP" dirty="0" smtClean="0"/>
              <a:t>2014</a:t>
            </a:r>
            <a:r>
              <a:rPr lang="ja-JP" altLang="en-US" dirty="0" smtClean="0"/>
              <a:t>年</a:t>
            </a:r>
            <a:r>
              <a:rPr lang="en-US" altLang="ja-JP" dirty="0" smtClean="0"/>
              <a:t>12</a:t>
            </a:r>
            <a:r>
              <a:rPr lang="ja-JP" altLang="en-US" dirty="0" smtClean="0"/>
              <a:t>月</a:t>
            </a:r>
            <a:r>
              <a:rPr lang="en-US" altLang="ja-JP" dirty="0" smtClean="0"/>
              <a:t>15</a:t>
            </a:r>
            <a:r>
              <a:rPr lang="ja-JP" altLang="en-US" dirty="0" smtClean="0"/>
              <a:t>日 </a:t>
            </a:r>
            <a:endParaRPr lang="ja-JP" altLang="en-US" dirty="0"/>
          </a:p>
        </p:txBody>
      </p:sp>
      <p:sp>
        <p:nvSpPr>
          <p:cNvPr id="60" name="正方形/長方形 59"/>
          <p:cNvSpPr/>
          <p:nvPr/>
        </p:nvSpPr>
        <p:spPr>
          <a:xfrm>
            <a:off x="7823514" y="1088879"/>
            <a:ext cx="108000" cy="108000"/>
          </a:xfrm>
          <a:prstGeom prst="rect">
            <a:avLst/>
          </a:prstGeom>
          <a:solidFill>
            <a:schemeClr val="accent3">
              <a:lumMod val="40000"/>
              <a:lumOff val="60000"/>
            </a:schemeClr>
          </a:solidFill>
          <a:ln w="31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100" dirty="0">
              <a:solidFill>
                <a:schemeClr val="tx1"/>
              </a:solidFill>
              <a:latin typeface="ヒラギノ角ゴ Pro W3"/>
              <a:ea typeface="ヒラギノ角ゴ Pro W3"/>
            </a:endParaRPr>
          </a:p>
        </p:txBody>
      </p:sp>
      <p:sp>
        <p:nvSpPr>
          <p:cNvPr id="62" name="TextBox 61"/>
          <p:cNvSpPr txBox="1"/>
          <p:nvPr/>
        </p:nvSpPr>
        <p:spPr>
          <a:xfrm>
            <a:off x="7891290" y="1037024"/>
            <a:ext cx="795510" cy="200055"/>
          </a:xfrm>
          <a:prstGeom prst="rect">
            <a:avLst/>
          </a:prstGeom>
          <a:noFill/>
        </p:spPr>
        <p:txBody>
          <a:bodyPr wrap="none" rtlCol="0">
            <a:spAutoFit/>
          </a:bodyPr>
          <a:lstStyle/>
          <a:p>
            <a:r>
              <a:rPr kumimoji="1" lang="ja-JP" altLang="en-US" sz="700" dirty="0" smtClean="0"/>
              <a:t>更新可能ページ</a:t>
            </a:r>
            <a:endParaRPr kumimoji="1" lang="ja-JP" altLang="en-US" sz="700" dirty="0"/>
          </a:p>
        </p:txBody>
      </p:sp>
      <p:cxnSp>
        <p:nvCxnSpPr>
          <p:cNvPr id="92" name="カギ線コネクタ 91"/>
          <p:cNvCxnSpPr>
            <a:stCxn id="9" idx="3"/>
            <a:endCxn id="81" idx="1"/>
          </p:cNvCxnSpPr>
          <p:nvPr/>
        </p:nvCxnSpPr>
        <p:spPr>
          <a:xfrm>
            <a:off x="2081432" y="1309234"/>
            <a:ext cx="661768" cy="2694652"/>
          </a:xfrm>
          <a:prstGeom prst="bentConnector3">
            <a:avLst>
              <a:gd name="adj1" fmla="val 50000"/>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9" name="正方形/長方形 8"/>
          <p:cNvSpPr/>
          <p:nvPr/>
        </p:nvSpPr>
        <p:spPr>
          <a:xfrm>
            <a:off x="457200" y="1137052"/>
            <a:ext cx="1624232" cy="34436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000" dirty="0">
                <a:solidFill>
                  <a:schemeClr val="tx1"/>
                </a:solidFill>
                <a:latin typeface="ヒラギノ角ゴ Pro W3"/>
                <a:ea typeface="ヒラギノ角ゴ Pro W3"/>
              </a:rPr>
              <a:t>トップページ</a:t>
            </a:r>
            <a:endParaRPr kumimoji="1" lang="ja-JP" altLang="en-US" sz="1000" dirty="0">
              <a:solidFill>
                <a:schemeClr val="tx1"/>
              </a:solidFill>
              <a:latin typeface="ヒラギノ角ゴ Pro W3"/>
              <a:ea typeface="ヒラギノ角ゴ Pro W3"/>
            </a:endParaRPr>
          </a:p>
        </p:txBody>
      </p:sp>
      <p:sp>
        <p:nvSpPr>
          <p:cNvPr id="69" name="正方形/長方形 68"/>
          <p:cNvSpPr/>
          <p:nvPr/>
        </p:nvSpPr>
        <p:spPr>
          <a:xfrm>
            <a:off x="2747839" y="1584464"/>
            <a:ext cx="1519361" cy="34436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000" dirty="0" smtClean="0">
                <a:solidFill>
                  <a:schemeClr val="tx1"/>
                </a:solidFill>
                <a:latin typeface="ヒラギノ角ゴ Pro W3"/>
                <a:ea typeface="ヒラギノ角ゴ Pro W3"/>
              </a:rPr>
              <a:t>診療科目</a:t>
            </a:r>
            <a:endParaRPr kumimoji="1" lang="ja-JP" altLang="en-US" sz="1000" dirty="0">
              <a:solidFill>
                <a:schemeClr val="tx1"/>
              </a:solidFill>
              <a:latin typeface="ヒラギノ角ゴ Pro W3"/>
              <a:ea typeface="ヒラギノ角ゴ Pro W3"/>
            </a:endParaRPr>
          </a:p>
        </p:txBody>
      </p:sp>
      <p:sp>
        <p:nvSpPr>
          <p:cNvPr id="72" name="正方形/長方形 71"/>
          <p:cNvSpPr/>
          <p:nvPr/>
        </p:nvSpPr>
        <p:spPr>
          <a:xfrm>
            <a:off x="2747839" y="2026498"/>
            <a:ext cx="1519361" cy="34436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000" dirty="0" smtClean="0">
                <a:solidFill>
                  <a:schemeClr val="tx1"/>
                </a:solidFill>
                <a:latin typeface="ヒラギノ角ゴ Pro W3"/>
                <a:ea typeface="ヒラギノ角ゴ Pro W3"/>
              </a:rPr>
              <a:t>施設紹介</a:t>
            </a:r>
            <a:endParaRPr kumimoji="1" lang="ja-JP" altLang="en-US" sz="1000" dirty="0">
              <a:solidFill>
                <a:schemeClr val="tx1"/>
              </a:solidFill>
              <a:latin typeface="ヒラギノ角ゴ Pro W3"/>
              <a:ea typeface="ヒラギノ角ゴ Pro W3"/>
            </a:endParaRPr>
          </a:p>
        </p:txBody>
      </p:sp>
      <p:sp>
        <p:nvSpPr>
          <p:cNvPr id="74" name="正方形/長方形 73"/>
          <p:cNvSpPr/>
          <p:nvPr/>
        </p:nvSpPr>
        <p:spPr>
          <a:xfrm>
            <a:off x="2747839" y="2928973"/>
            <a:ext cx="1519361" cy="34436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000" dirty="0" smtClean="0">
                <a:solidFill>
                  <a:schemeClr val="tx1"/>
                </a:solidFill>
                <a:latin typeface="ヒラギノ角ゴ Pro W3"/>
                <a:ea typeface="ヒラギノ角ゴ Pro W3"/>
              </a:rPr>
              <a:t>お問い合わせ</a:t>
            </a:r>
            <a:endParaRPr kumimoji="1" lang="ja-JP" altLang="en-US" sz="1000" dirty="0">
              <a:solidFill>
                <a:schemeClr val="tx1"/>
              </a:solidFill>
              <a:latin typeface="ヒラギノ角ゴ Pro W3"/>
              <a:ea typeface="ヒラギノ角ゴ Pro W3"/>
            </a:endParaRPr>
          </a:p>
        </p:txBody>
      </p:sp>
      <p:sp>
        <p:nvSpPr>
          <p:cNvPr id="77" name="正方形/長方形 76"/>
          <p:cNvSpPr/>
          <p:nvPr/>
        </p:nvSpPr>
        <p:spPr>
          <a:xfrm>
            <a:off x="2747839" y="3374504"/>
            <a:ext cx="1519361" cy="34436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000" dirty="0" smtClean="0">
                <a:solidFill>
                  <a:schemeClr val="tx1"/>
                </a:solidFill>
                <a:latin typeface="ヒラギノ角ゴ Pro W3"/>
                <a:ea typeface="ヒラギノ角ゴ Pro W3"/>
              </a:rPr>
              <a:t>初めての方へ</a:t>
            </a:r>
            <a:endParaRPr kumimoji="1" lang="ja-JP" altLang="en-US" sz="1000" dirty="0">
              <a:solidFill>
                <a:schemeClr val="tx1"/>
              </a:solidFill>
              <a:latin typeface="ヒラギノ角ゴ Pro W3"/>
              <a:ea typeface="ヒラギノ角ゴ Pro W3"/>
            </a:endParaRPr>
          </a:p>
        </p:txBody>
      </p:sp>
      <p:sp>
        <p:nvSpPr>
          <p:cNvPr id="78" name="正方形/長方形 77"/>
          <p:cNvSpPr/>
          <p:nvPr/>
        </p:nvSpPr>
        <p:spPr>
          <a:xfrm>
            <a:off x="2747839" y="2471773"/>
            <a:ext cx="1519361" cy="34436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000" dirty="0" smtClean="0">
                <a:solidFill>
                  <a:schemeClr val="tx1"/>
                </a:solidFill>
                <a:latin typeface="ヒラギノ角ゴ Pro W3"/>
                <a:ea typeface="ヒラギノ角ゴ Pro W3"/>
              </a:rPr>
              <a:t>よくあるご質問</a:t>
            </a:r>
            <a:endParaRPr kumimoji="1" lang="ja-JP" altLang="en-US" sz="1000" dirty="0">
              <a:solidFill>
                <a:schemeClr val="tx1"/>
              </a:solidFill>
              <a:latin typeface="ヒラギノ角ゴ Pro W3"/>
              <a:ea typeface="ヒラギノ角ゴ Pro W3"/>
            </a:endParaRPr>
          </a:p>
        </p:txBody>
      </p:sp>
      <p:sp>
        <p:nvSpPr>
          <p:cNvPr id="81" name="正方形/長方形 80"/>
          <p:cNvSpPr/>
          <p:nvPr/>
        </p:nvSpPr>
        <p:spPr>
          <a:xfrm>
            <a:off x="2743200" y="3831704"/>
            <a:ext cx="1519361" cy="34436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000" dirty="0" smtClean="0">
                <a:solidFill>
                  <a:schemeClr val="tx1"/>
                </a:solidFill>
                <a:latin typeface="ヒラギノ角ゴ Pro W3"/>
                <a:ea typeface="ヒラギノ角ゴ Pro W3"/>
              </a:rPr>
              <a:t>患者様の声</a:t>
            </a:r>
            <a:endParaRPr kumimoji="1" lang="ja-JP" altLang="en-US" sz="1000" dirty="0">
              <a:solidFill>
                <a:schemeClr val="tx1"/>
              </a:solidFill>
              <a:latin typeface="ヒラギノ角ゴ Pro W3"/>
              <a:ea typeface="ヒラギノ角ゴ Pro W3"/>
            </a:endParaRPr>
          </a:p>
        </p:txBody>
      </p:sp>
      <p:sp>
        <p:nvSpPr>
          <p:cNvPr id="107" name="正方形/長方形 106"/>
          <p:cNvSpPr/>
          <p:nvPr/>
        </p:nvSpPr>
        <p:spPr>
          <a:xfrm>
            <a:off x="2743200" y="4288904"/>
            <a:ext cx="1519361" cy="344363"/>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000" dirty="0" smtClean="0">
                <a:solidFill>
                  <a:schemeClr val="tx1"/>
                </a:solidFill>
                <a:latin typeface="ヒラギノ角ゴ Pro W3"/>
                <a:ea typeface="ヒラギノ角ゴ Pro W3"/>
              </a:rPr>
              <a:t>サイトマップ</a:t>
            </a:r>
            <a:endParaRPr kumimoji="1" lang="ja-JP" altLang="en-US" sz="1000" dirty="0">
              <a:solidFill>
                <a:schemeClr val="tx1"/>
              </a:solidFill>
              <a:latin typeface="ヒラギノ角ゴ Pro W3"/>
              <a:ea typeface="ヒラギノ角ゴ Pro W3"/>
            </a:endParaRPr>
          </a:p>
        </p:txBody>
      </p:sp>
      <p:cxnSp>
        <p:nvCxnSpPr>
          <p:cNvPr id="109" name="カギ線コネクタ 108"/>
          <p:cNvCxnSpPr>
            <a:stCxn id="9" idx="3"/>
            <a:endCxn id="107" idx="1"/>
          </p:cNvCxnSpPr>
          <p:nvPr/>
        </p:nvCxnSpPr>
        <p:spPr>
          <a:xfrm>
            <a:off x="2081432" y="1309234"/>
            <a:ext cx="661768" cy="3151852"/>
          </a:xfrm>
          <a:prstGeom prst="bentConnector3">
            <a:avLst>
              <a:gd name="adj1" fmla="val 50000"/>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3" name="図 22" descr="WF_トップページ.png"/>
          <p:cNvPicPr>
            <a:picLocks noChangeAspect="1"/>
          </p:cNvPicPr>
          <p:nvPr/>
        </p:nvPicPr>
        <p:blipFill>
          <a:blip r:embed="rId2"/>
          <a:stretch>
            <a:fillRect/>
          </a:stretch>
        </p:blipFill>
        <p:spPr>
          <a:xfrm>
            <a:off x="457200" y="1066800"/>
            <a:ext cx="3610919" cy="4793367"/>
          </a:xfrm>
          <a:prstGeom prst="rect">
            <a:avLst/>
          </a:prstGeom>
          <a:ln>
            <a:solidFill>
              <a:schemeClr val="bg1">
                <a:lumMod val="85000"/>
              </a:schemeClr>
            </a:solidFill>
          </a:ln>
        </p:spPr>
      </p:pic>
      <p:sp>
        <p:nvSpPr>
          <p:cNvPr id="95" name="日付プレースホルダ 94"/>
          <p:cNvSpPr>
            <a:spLocks noGrp="1"/>
          </p:cNvSpPr>
          <p:nvPr>
            <p:ph type="dt" sz="half" idx="10"/>
          </p:nvPr>
        </p:nvSpPr>
        <p:spPr/>
        <p:txBody>
          <a:bodyPr/>
          <a:lstStyle/>
          <a:p>
            <a:r>
              <a:rPr lang="en-US" altLang="ja-JP" dirty="0" smtClean="0"/>
              <a:t>2014</a:t>
            </a:r>
            <a:r>
              <a:rPr lang="ja-JP" altLang="en-US" dirty="0" smtClean="0"/>
              <a:t>年</a:t>
            </a:r>
            <a:r>
              <a:rPr lang="en-US" altLang="ja-JP" dirty="0" smtClean="0"/>
              <a:t>12</a:t>
            </a:r>
            <a:r>
              <a:rPr lang="ja-JP" altLang="en-US" dirty="0" smtClean="0"/>
              <a:t>月</a:t>
            </a:r>
            <a:r>
              <a:rPr lang="en-US" altLang="ja-JP" dirty="0" smtClean="0"/>
              <a:t>15</a:t>
            </a:r>
            <a:r>
              <a:rPr lang="ja-JP" altLang="en-US" dirty="0" smtClean="0"/>
              <a:t>日 </a:t>
            </a:r>
            <a:endParaRPr lang="ja-JP" altLang="en-US" dirty="0"/>
          </a:p>
        </p:txBody>
      </p:sp>
      <p:sp>
        <p:nvSpPr>
          <p:cNvPr id="96" name="フッター プレースホルダ 95"/>
          <p:cNvSpPr>
            <a:spLocks noGrp="1"/>
          </p:cNvSpPr>
          <p:nvPr>
            <p:ph type="ftr" sz="quarter" idx="11"/>
          </p:nvPr>
        </p:nvSpPr>
        <p:spPr/>
        <p:txBody>
          <a:bodyPr/>
          <a:lstStyle/>
          <a:p>
            <a:r>
              <a:rPr lang="en-US" altLang="ja-JP" dirty="0" smtClean="0"/>
              <a:t>◯◯</a:t>
            </a:r>
            <a:r>
              <a:rPr lang="ja-JP" altLang="en-US" dirty="0" smtClean="0"/>
              <a:t>クリニック様ウェブサイトリニューアルのご提案</a:t>
            </a:r>
            <a:endParaRPr lang="ja-JP" altLang="en-US" dirty="0"/>
          </a:p>
        </p:txBody>
      </p:sp>
      <p:sp>
        <p:nvSpPr>
          <p:cNvPr id="2" name="タイトル 1"/>
          <p:cNvSpPr>
            <a:spLocks noGrp="1"/>
          </p:cNvSpPr>
          <p:nvPr>
            <p:ph type="title"/>
          </p:nvPr>
        </p:nvSpPr>
        <p:spPr/>
        <p:txBody>
          <a:bodyPr/>
          <a:lstStyle/>
          <a:p>
            <a:r>
              <a:rPr lang="ja-JP" altLang="en-US" dirty="0" smtClean="0"/>
              <a:t>トップページのレイアウト</a:t>
            </a:r>
            <a:r>
              <a:rPr lang="ja-JP" altLang="en-US" sz="1800" dirty="0" smtClean="0"/>
              <a:t>（</a:t>
            </a:r>
            <a:r>
              <a:rPr lang="en-US" altLang="ja-JP" sz="1800" dirty="0" smtClean="0"/>
              <a:t>1/2</a:t>
            </a:r>
            <a:r>
              <a:rPr lang="ja-JP" altLang="en-US" sz="1800" dirty="0" smtClean="0"/>
              <a:t>）</a:t>
            </a:r>
            <a:endParaRPr lang="ja-JP" altLang="en-US" dirty="0"/>
          </a:p>
        </p:txBody>
      </p:sp>
      <p:cxnSp>
        <p:nvCxnSpPr>
          <p:cNvPr id="20" name="カギ線コネクタ 19"/>
          <p:cNvCxnSpPr/>
          <p:nvPr/>
        </p:nvCxnSpPr>
        <p:spPr>
          <a:xfrm rot="10800000" flipV="1">
            <a:off x="4064001" y="1208958"/>
            <a:ext cx="889001" cy="1"/>
          </a:xfrm>
          <a:prstGeom prst="bentConnector3">
            <a:avLst>
              <a:gd name="adj1" fmla="val 50000"/>
            </a:avLst>
          </a:prstGeom>
          <a:ln w="31750">
            <a:solidFill>
              <a:schemeClr val="accent1">
                <a:lumMod val="60000"/>
                <a:lumOff val="40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27" name="カギ線コネクタ 26"/>
          <p:cNvCxnSpPr/>
          <p:nvPr/>
        </p:nvCxnSpPr>
        <p:spPr>
          <a:xfrm rot="10800000" flipV="1">
            <a:off x="4064000" y="1762842"/>
            <a:ext cx="889000" cy="1"/>
          </a:xfrm>
          <a:prstGeom prst="bentConnector3">
            <a:avLst>
              <a:gd name="adj1" fmla="val 50000"/>
            </a:avLst>
          </a:prstGeom>
          <a:ln w="31750">
            <a:solidFill>
              <a:schemeClr val="accent1">
                <a:lumMod val="60000"/>
                <a:lumOff val="40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1" name="カギ線コネクタ 30"/>
          <p:cNvCxnSpPr/>
          <p:nvPr/>
        </p:nvCxnSpPr>
        <p:spPr>
          <a:xfrm rot="10800000" flipV="1">
            <a:off x="4064002" y="2341714"/>
            <a:ext cx="888999" cy="1"/>
          </a:xfrm>
          <a:prstGeom prst="bentConnector3">
            <a:avLst>
              <a:gd name="adj1" fmla="val 50000"/>
            </a:avLst>
          </a:prstGeom>
          <a:ln w="31750">
            <a:solidFill>
              <a:schemeClr val="accent1">
                <a:lumMod val="60000"/>
                <a:lumOff val="40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3" name="カギ線コネクタ 32"/>
          <p:cNvCxnSpPr/>
          <p:nvPr/>
        </p:nvCxnSpPr>
        <p:spPr>
          <a:xfrm rot="10800000">
            <a:off x="2133603" y="4181986"/>
            <a:ext cx="2819403" cy="1"/>
          </a:xfrm>
          <a:prstGeom prst="bentConnector3">
            <a:avLst>
              <a:gd name="adj1" fmla="val 60535"/>
            </a:avLst>
          </a:prstGeom>
          <a:ln w="31750">
            <a:solidFill>
              <a:schemeClr val="accent1">
                <a:lumMod val="60000"/>
                <a:lumOff val="40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7" name="カギ線コネクタ 36"/>
          <p:cNvCxnSpPr/>
          <p:nvPr/>
        </p:nvCxnSpPr>
        <p:spPr>
          <a:xfrm rot="10800000">
            <a:off x="2590800" y="5181600"/>
            <a:ext cx="2362206" cy="1588"/>
          </a:xfrm>
          <a:prstGeom prst="bentConnector3">
            <a:avLst>
              <a:gd name="adj1" fmla="val 50000"/>
            </a:avLst>
          </a:prstGeom>
          <a:ln w="31750">
            <a:solidFill>
              <a:schemeClr val="accent1">
                <a:lumMod val="60000"/>
                <a:lumOff val="40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4953000" y="1066800"/>
            <a:ext cx="4024179" cy="477054"/>
          </a:xfrm>
          <a:prstGeom prst="rect">
            <a:avLst/>
          </a:prstGeom>
          <a:noFill/>
        </p:spPr>
        <p:txBody>
          <a:bodyPr wrap="none" rtlCol="0">
            <a:spAutoFit/>
          </a:bodyPr>
          <a:lstStyle/>
          <a:p>
            <a:pPr>
              <a:spcAft>
                <a:spcPts val="600"/>
              </a:spcAft>
            </a:pPr>
            <a:r>
              <a:rPr kumimoji="1" lang="ja-JP" altLang="en-US" sz="1000" b="1" dirty="0" smtClean="0"/>
              <a:t>住所・電話番号部分</a:t>
            </a:r>
            <a:endParaRPr kumimoji="1" lang="en-US" altLang="ja-JP" sz="1000" b="1" dirty="0" smtClean="0"/>
          </a:p>
          <a:p>
            <a:pPr>
              <a:spcAft>
                <a:spcPts val="600"/>
              </a:spcAft>
            </a:pPr>
            <a:r>
              <a:rPr kumimoji="1" lang="ja-JP" altLang="en-US" sz="1000" dirty="0" smtClean="0"/>
              <a:t>関連情報である受付時間・交通アクセスをひとまとめに掲載</a:t>
            </a:r>
            <a:r>
              <a:rPr lang="ja-JP" altLang="en-US" sz="1000" dirty="0" smtClean="0"/>
              <a:t>します</a:t>
            </a:r>
            <a:endParaRPr kumimoji="1" lang="ja-JP" altLang="en-US" sz="1000" dirty="0"/>
          </a:p>
        </p:txBody>
      </p:sp>
      <p:sp>
        <p:nvSpPr>
          <p:cNvPr id="44" name="TextBox 43"/>
          <p:cNvSpPr txBox="1"/>
          <p:nvPr/>
        </p:nvSpPr>
        <p:spPr>
          <a:xfrm>
            <a:off x="4953000" y="2199462"/>
            <a:ext cx="3599704" cy="707886"/>
          </a:xfrm>
          <a:prstGeom prst="rect">
            <a:avLst/>
          </a:prstGeom>
          <a:noFill/>
        </p:spPr>
        <p:txBody>
          <a:bodyPr wrap="none" rtlCol="0">
            <a:spAutoFit/>
          </a:bodyPr>
          <a:lstStyle/>
          <a:p>
            <a:pPr>
              <a:spcAft>
                <a:spcPts val="600"/>
              </a:spcAft>
            </a:pPr>
            <a:r>
              <a:rPr kumimoji="1" lang="ja-JP" altLang="en-US" sz="1000" b="1" dirty="0" smtClean="0"/>
              <a:t>メインビジュアル</a:t>
            </a:r>
            <a:endParaRPr kumimoji="1" lang="en-US" altLang="ja-JP" sz="1000" b="1" dirty="0" smtClean="0"/>
          </a:p>
          <a:p>
            <a:pPr>
              <a:spcAft>
                <a:spcPts val="600"/>
              </a:spcAft>
            </a:pPr>
            <a:r>
              <a:rPr kumimoji="1" lang="ja-JP" altLang="en-US" sz="1000" dirty="0" smtClean="0"/>
              <a:t>入口ページを廃止し、トップページの</a:t>
            </a:r>
            <a:r>
              <a:rPr lang="ja-JP" altLang="en-US" sz="1000" dirty="0" smtClean="0"/>
              <a:t>コピーテキスト部分に</a:t>
            </a:r>
            <a:endParaRPr lang="en-US" altLang="ja-JP" sz="1000" dirty="0" smtClean="0"/>
          </a:p>
          <a:p>
            <a:pPr>
              <a:spcAft>
                <a:spcPts val="600"/>
              </a:spcAft>
            </a:pPr>
            <a:r>
              <a:rPr lang="ja-JP" altLang="en-US" sz="1000" dirty="0" smtClean="0"/>
              <a:t>イメージ画像を配置します</a:t>
            </a:r>
            <a:endParaRPr lang="en-US" altLang="ja-JP" sz="1000" dirty="0" smtClean="0"/>
          </a:p>
        </p:txBody>
      </p:sp>
      <p:sp>
        <p:nvSpPr>
          <p:cNvPr id="45" name="TextBox 44"/>
          <p:cNvSpPr txBox="1"/>
          <p:nvPr/>
        </p:nvSpPr>
        <p:spPr>
          <a:xfrm>
            <a:off x="4953000" y="1633131"/>
            <a:ext cx="3518912" cy="477054"/>
          </a:xfrm>
          <a:prstGeom prst="rect">
            <a:avLst/>
          </a:prstGeom>
          <a:noFill/>
        </p:spPr>
        <p:txBody>
          <a:bodyPr wrap="none" rtlCol="0">
            <a:spAutoFit/>
          </a:bodyPr>
          <a:lstStyle/>
          <a:p>
            <a:pPr>
              <a:spcAft>
                <a:spcPts val="600"/>
              </a:spcAft>
            </a:pPr>
            <a:r>
              <a:rPr kumimoji="1" lang="ja-JP" altLang="en-US" sz="1000" b="1" dirty="0" smtClean="0"/>
              <a:t>メインメニュー（メニュー固定）</a:t>
            </a:r>
          </a:p>
          <a:p>
            <a:pPr>
              <a:spcAft>
                <a:spcPts val="600"/>
              </a:spcAft>
            </a:pPr>
            <a:r>
              <a:rPr kumimoji="1" lang="ja-JP" altLang="en-US" sz="1000" dirty="0" smtClean="0"/>
              <a:t>クリニックを利用するための情報へのリンクを配置します</a:t>
            </a:r>
            <a:endParaRPr kumimoji="1" lang="ja-JP" altLang="en-US" sz="1000" dirty="0"/>
          </a:p>
        </p:txBody>
      </p:sp>
      <p:sp>
        <p:nvSpPr>
          <p:cNvPr id="46" name="TextBox 45"/>
          <p:cNvSpPr txBox="1"/>
          <p:nvPr/>
        </p:nvSpPr>
        <p:spPr>
          <a:xfrm>
            <a:off x="4953006" y="5034171"/>
            <a:ext cx="3290985" cy="707886"/>
          </a:xfrm>
          <a:prstGeom prst="rect">
            <a:avLst/>
          </a:prstGeom>
          <a:noFill/>
        </p:spPr>
        <p:txBody>
          <a:bodyPr wrap="none" rtlCol="0">
            <a:spAutoFit/>
          </a:bodyPr>
          <a:lstStyle/>
          <a:p>
            <a:pPr>
              <a:spcAft>
                <a:spcPts val="600"/>
              </a:spcAft>
            </a:pPr>
            <a:r>
              <a:rPr lang="en-US" altLang="ja-JP" sz="1000" b="1" dirty="0" smtClean="0"/>
              <a:t>◯◯</a:t>
            </a:r>
            <a:r>
              <a:rPr lang="ja-JP" altLang="en-US" sz="1000" b="1" dirty="0" smtClean="0"/>
              <a:t>科・</a:t>
            </a:r>
            <a:r>
              <a:rPr lang="en-US" altLang="ja-JP" sz="1000" b="1" dirty="0" smtClean="0"/>
              <a:t>◯◯</a:t>
            </a:r>
            <a:r>
              <a:rPr lang="ja-JP" altLang="en-US" sz="1000" b="1" dirty="0" smtClean="0"/>
              <a:t>科で診療する主な疾病名</a:t>
            </a:r>
            <a:endParaRPr lang="en-US" altLang="ja-JP" sz="1000" b="1" dirty="0" smtClean="0"/>
          </a:p>
          <a:p>
            <a:pPr>
              <a:spcAft>
                <a:spcPts val="600"/>
              </a:spcAft>
            </a:pPr>
            <a:r>
              <a:rPr lang="ja-JP" altLang="en-US" sz="1000" dirty="0" smtClean="0"/>
              <a:t>取り扱う疾病名とその概要を掲載します</a:t>
            </a:r>
            <a:endParaRPr lang="en-US" altLang="ja-JP" sz="1000" dirty="0" smtClean="0"/>
          </a:p>
          <a:p>
            <a:pPr>
              <a:spcAft>
                <a:spcPts val="600"/>
              </a:spcAft>
            </a:pPr>
            <a:r>
              <a:rPr lang="ja-JP" altLang="en-US" sz="1000" dirty="0" smtClean="0"/>
              <a:t>詳細ページがある場合はそのページへリンクを配置します</a:t>
            </a:r>
            <a:endParaRPr lang="en-US" altLang="ja-JP" sz="1000" dirty="0" smtClean="0"/>
          </a:p>
        </p:txBody>
      </p:sp>
      <p:sp>
        <p:nvSpPr>
          <p:cNvPr id="48" name="TextBox 47"/>
          <p:cNvSpPr txBox="1"/>
          <p:nvPr/>
        </p:nvSpPr>
        <p:spPr>
          <a:xfrm>
            <a:off x="4953006" y="4060313"/>
            <a:ext cx="3775393" cy="477054"/>
          </a:xfrm>
          <a:prstGeom prst="rect">
            <a:avLst/>
          </a:prstGeom>
          <a:noFill/>
        </p:spPr>
        <p:txBody>
          <a:bodyPr wrap="none" rtlCol="0">
            <a:spAutoFit/>
          </a:bodyPr>
          <a:lstStyle/>
          <a:p>
            <a:pPr>
              <a:spcAft>
                <a:spcPts val="600"/>
              </a:spcAft>
            </a:pPr>
            <a:r>
              <a:rPr lang="ja-JP" altLang="en-US" sz="1000" b="1" dirty="0" smtClean="0"/>
              <a:t>ごあいさつ</a:t>
            </a:r>
            <a:endParaRPr lang="en-US" altLang="ja-JP" sz="1000" b="1" dirty="0" smtClean="0"/>
          </a:p>
          <a:p>
            <a:pPr>
              <a:spcAft>
                <a:spcPts val="600"/>
              </a:spcAft>
            </a:pPr>
            <a:r>
              <a:rPr lang="ja-JP" altLang="en-US" sz="1000" dirty="0" smtClean="0"/>
              <a:t>挨拶文を掲載し、訪問者にクリニックの概要を簡潔に伝えます</a:t>
            </a:r>
            <a:endParaRPr lang="ja-JP" altLang="en-US" sz="1000" dirty="0"/>
          </a:p>
        </p:txBody>
      </p:sp>
      <p:sp>
        <p:nvSpPr>
          <p:cNvPr id="18" name="TextBox 17"/>
          <p:cNvSpPr txBox="1"/>
          <p:nvPr/>
        </p:nvSpPr>
        <p:spPr>
          <a:xfrm>
            <a:off x="4953000" y="2996625"/>
            <a:ext cx="4144725" cy="707886"/>
          </a:xfrm>
          <a:prstGeom prst="rect">
            <a:avLst/>
          </a:prstGeom>
          <a:noFill/>
        </p:spPr>
        <p:txBody>
          <a:bodyPr wrap="none" rtlCol="0">
            <a:spAutoFit/>
          </a:bodyPr>
          <a:lstStyle/>
          <a:p>
            <a:pPr>
              <a:spcAft>
                <a:spcPts val="600"/>
              </a:spcAft>
            </a:pPr>
            <a:r>
              <a:rPr kumimoji="1" lang="ja-JP" altLang="en-US" sz="1000" b="1" dirty="0" smtClean="0"/>
              <a:t>初めての方向けバナーエリア</a:t>
            </a:r>
            <a:endParaRPr kumimoji="1" lang="en-US" altLang="ja-JP" sz="1000" b="1" dirty="0" smtClean="0"/>
          </a:p>
          <a:p>
            <a:pPr>
              <a:spcAft>
                <a:spcPts val="600"/>
              </a:spcAft>
            </a:pPr>
            <a:r>
              <a:rPr kumimoji="1" lang="ja-JP" altLang="en-US" sz="1000" dirty="0" smtClean="0"/>
              <a:t>初めての方向け情報（初めての方へ・よくあるご質問・患者様の声）</a:t>
            </a:r>
            <a:endParaRPr kumimoji="1" lang="en-US" altLang="ja-JP" sz="1000" dirty="0" smtClean="0"/>
          </a:p>
          <a:p>
            <a:pPr>
              <a:spcAft>
                <a:spcPts val="600"/>
              </a:spcAft>
            </a:pPr>
            <a:r>
              <a:rPr kumimoji="1" lang="ja-JP" altLang="en-US" sz="1000" dirty="0" smtClean="0"/>
              <a:t>へのリンクバナーを配置します</a:t>
            </a:r>
            <a:endParaRPr lang="en-US" altLang="ja-JP" sz="1000" dirty="0" smtClean="0"/>
          </a:p>
        </p:txBody>
      </p:sp>
      <p:cxnSp>
        <p:nvCxnSpPr>
          <p:cNvPr id="22" name="カギ線コネクタ 21"/>
          <p:cNvCxnSpPr/>
          <p:nvPr/>
        </p:nvCxnSpPr>
        <p:spPr>
          <a:xfrm rot="10800000" flipV="1">
            <a:off x="4064002" y="3124198"/>
            <a:ext cx="888998" cy="1"/>
          </a:xfrm>
          <a:prstGeom prst="bentConnector3">
            <a:avLst>
              <a:gd name="adj1" fmla="val 50000"/>
            </a:avLst>
          </a:prstGeom>
          <a:ln w="31750">
            <a:solidFill>
              <a:schemeClr val="accent1">
                <a:lumMod val="60000"/>
                <a:lumOff val="40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5" name="図 14" descr="WF_トップページ.png"/>
          <p:cNvPicPr>
            <a:picLocks noChangeAspect="1"/>
          </p:cNvPicPr>
          <p:nvPr/>
        </p:nvPicPr>
        <p:blipFill>
          <a:blip r:embed="rId2"/>
          <a:stretch>
            <a:fillRect/>
          </a:stretch>
        </p:blipFill>
        <p:spPr>
          <a:xfrm>
            <a:off x="450850" y="1143000"/>
            <a:ext cx="3613150" cy="2798919"/>
          </a:xfrm>
          <a:prstGeom prst="rect">
            <a:avLst/>
          </a:prstGeom>
          <a:ln w="3175" cmpd="sng">
            <a:solidFill>
              <a:schemeClr val="bg1">
                <a:lumMod val="85000"/>
              </a:schemeClr>
            </a:solidFill>
          </a:ln>
        </p:spPr>
      </p:pic>
      <p:sp>
        <p:nvSpPr>
          <p:cNvPr id="95" name="日付プレースホルダ 94"/>
          <p:cNvSpPr>
            <a:spLocks noGrp="1"/>
          </p:cNvSpPr>
          <p:nvPr>
            <p:ph type="dt" sz="half" idx="10"/>
          </p:nvPr>
        </p:nvSpPr>
        <p:spPr/>
        <p:txBody>
          <a:bodyPr/>
          <a:lstStyle/>
          <a:p>
            <a:r>
              <a:rPr lang="en-US" altLang="ja-JP" dirty="0" smtClean="0"/>
              <a:t>2014</a:t>
            </a:r>
            <a:r>
              <a:rPr lang="ja-JP" altLang="en-US" dirty="0" smtClean="0"/>
              <a:t>年</a:t>
            </a:r>
            <a:r>
              <a:rPr lang="en-US" altLang="ja-JP" dirty="0" smtClean="0"/>
              <a:t>12</a:t>
            </a:r>
            <a:r>
              <a:rPr lang="ja-JP" altLang="en-US" dirty="0" smtClean="0"/>
              <a:t>月</a:t>
            </a:r>
            <a:r>
              <a:rPr lang="en-US" altLang="ja-JP" dirty="0" smtClean="0"/>
              <a:t>15</a:t>
            </a:r>
            <a:r>
              <a:rPr lang="ja-JP" altLang="en-US" dirty="0" smtClean="0"/>
              <a:t>日 </a:t>
            </a:r>
            <a:endParaRPr lang="ja-JP" altLang="en-US" dirty="0"/>
          </a:p>
        </p:txBody>
      </p:sp>
      <p:sp>
        <p:nvSpPr>
          <p:cNvPr id="96" name="フッター プレースホルダ 95"/>
          <p:cNvSpPr>
            <a:spLocks noGrp="1"/>
          </p:cNvSpPr>
          <p:nvPr>
            <p:ph type="ftr" sz="quarter" idx="11"/>
          </p:nvPr>
        </p:nvSpPr>
        <p:spPr/>
        <p:txBody>
          <a:bodyPr/>
          <a:lstStyle/>
          <a:p>
            <a:r>
              <a:rPr lang="en-US" altLang="ja-JP" dirty="0" smtClean="0"/>
              <a:t>◯◯</a:t>
            </a:r>
            <a:r>
              <a:rPr lang="ja-JP" altLang="en-US" dirty="0" smtClean="0"/>
              <a:t>クリニック様ウェブサイトリニューアルのご提案</a:t>
            </a:r>
            <a:endParaRPr lang="ja-JP" altLang="en-US" dirty="0"/>
          </a:p>
        </p:txBody>
      </p:sp>
      <p:sp>
        <p:nvSpPr>
          <p:cNvPr id="2" name="タイトル 1"/>
          <p:cNvSpPr>
            <a:spLocks noGrp="1"/>
          </p:cNvSpPr>
          <p:nvPr>
            <p:ph type="title"/>
          </p:nvPr>
        </p:nvSpPr>
        <p:spPr/>
        <p:txBody>
          <a:bodyPr/>
          <a:lstStyle/>
          <a:p>
            <a:r>
              <a:rPr lang="ja-JP" altLang="en-US" dirty="0" smtClean="0"/>
              <a:t>トップページのレイアウト</a:t>
            </a:r>
            <a:r>
              <a:rPr lang="ja-JP" altLang="en-US" sz="1800" dirty="0" smtClean="0"/>
              <a:t>（</a:t>
            </a:r>
            <a:r>
              <a:rPr lang="en-US" altLang="ja-JP" sz="1800" dirty="0" smtClean="0"/>
              <a:t>2/2</a:t>
            </a:r>
            <a:r>
              <a:rPr lang="ja-JP" altLang="en-US" sz="1800" dirty="0" smtClean="0"/>
              <a:t>）</a:t>
            </a:r>
            <a:endParaRPr lang="ja-JP" altLang="en-US" dirty="0"/>
          </a:p>
        </p:txBody>
      </p:sp>
      <p:cxnSp>
        <p:nvCxnSpPr>
          <p:cNvPr id="35" name="カギ線コネクタ 34"/>
          <p:cNvCxnSpPr/>
          <p:nvPr/>
        </p:nvCxnSpPr>
        <p:spPr>
          <a:xfrm rot="10800000" flipV="1">
            <a:off x="2057400" y="1348210"/>
            <a:ext cx="2895600" cy="1"/>
          </a:xfrm>
          <a:prstGeom prst="bentConnector3">
            <a:avLst>
              <a:gd name="adj1" fmla="val 50000"/>
            </a:avLst>
          </a:prstGeom>
          <a:ln w="31750">
            <a:solidFill>
              <a:schemeClr val="accent1">
                <a:lumMod val="60000"/>
                <a:lumOff val="40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cxnSp>
        <p:nvCxnSpPr>
          <p:cNvPr id="37" name="カギ線コネクタ 36"/>
          <p:cNvCxnSpPr/>
          <p:nvPr/>
        </p:nvCxnSpPr>
        <p:spPr>
          <a:xfrm rot="10800000" flipV="1">
            <a:off x="4064002" y="2401905"/>
            <a:ext cx="889001" cy="1"/>
          </a:xfrm>
          <a:prstGeom prst="bentConnector3">
            <a:avLst>
              <a:gd name="adj1" fmla="val 50000"/>
            </a:avLst>
          </a:prstGeom>
          <a:ln w="31750">
            <a:solidFill>
              <a:schemeClr val="accent1">
                <a:lumMod val="60000"/>
                <a:lumOff val="40000"/>
              </a:schemeClr>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4953000" y="1219200"/>
            <a:ext cx="3000821" cy="477054"/>
          </a:xfrm>
          <a:prstGeom prst="rect">
            <a:avLst/>
          </a:prstGeom>
          <a:noFill/>
        </p:spPr>
        <p:txBody>
          <a:bodyPr wrap="none" rtlCol="0">
            <a:spAutoFit/>
          </a:bodyPr>
          <a:lstStyle/>
          <a:p>
            <a:pPr>
              <a:spcAft>
                <a:spcPts val="600"/>
              </a:spcAft>
            </a:pPr>
            <a:r>
              <a:rPr lang="ja-JP" altLang="en-US" sz="1000" b="1" dirty="0" smtClean="0"/>
              <a:t>クリニックからのお知らせ</a:t>
            </a:r>
            <a:endParaRPr lang="en-US" altLang="ja-JP" sz="1000" b="1" dirty="0" smtClean="0"/>
          </a:p>
          <a:p>
            <a:pPr>
              <a:spcAft>
                <a:spcPts val="600"/>
              </a:spcAft>
            </a:pPr>
            <a:r>
              <a:rPr lang="ja-JP" altLang="en-US" sz="1000" dirty="0" smtClean="0"/>
              <a:t>クリニックからのお知らせタイトルを掲載します</a:t>
            </a:r>
            <a:endParaRPr lang="en-US" altLang="ja-JP" sz="1000" dirty="0" smtClean="0"/>
          </a:p>
        </p:txBody>
      </p:sp>
      <p:sp>
        <p:nvSpPr>
          <p:cNvPr id="47" name="TextBox 46"/>
          <p:cNvSpPr txBox="1"/>
          <p:nvPr/>
        </p:nvSpPr>
        <p:spPr>
          <a:xfrm>
            <a:off x="4953000" y="2286000"/>
            <a:ext cx="2873864" cy="477054"/>
          </a:xfrm>
          <a:prstGeom prst="rect">
            <a:avLst/>
          </a:prstGeom>
          <a:noFill/>
        </p:spPr>
        <p:txBody>
          <a:bodyPr wrap="none" rtlCol="0">
            <a:spAutoFit/>
          </a:bodyPr>
          <a:lstStyle/>
          <a:p>
            <a:pPr>
              <a:spcAft>
                <a:spcPts val="600"/>
              </a:spcAft>
            </a:pPr>
            <a:r>
              <a:rPr lang="ja-JP" altLang="en-US" sz="1000" b="1" dirty="0" smtClean="0"/>
              <a:t>診療時間・地図</a:t>
            </a:r>
            <a:endParaRPr lang="en-US" altLang="ja-JP" sz="1000" b="1" dirty="0" smtClean="0"/>
          </a:p>
          <a:p>
            <a:pPr>
              <a:spcAft>
                <a:spcPts val="600"/>
              </a:spcAft>
            </a:pPr>
            <a:r>
              <a:rPr lang="ja-JP" altLang="en-US" sz="1000" dirty="0" smtClean="0"/>
              <a:t>全ページの下部に診療時間・地図を掲載します</a:t>
            </a:r>
            <a:endParaRPr lang="ja-JP" alt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デザインコンセプト</a:t>
            </a:r>
            <a:endParaRPr lang="ja-JP" altLang="en-US" dirty="0"/>
          </a:p>
        </p:txBody>
      </p:sp>
      <p:sp>
        <p:nvSpPr>
          <p:cNvPr id="95" name="日付プレースホルダ 94"/>
          <p:cNvSpPr>
            <a:spLocks noGrp="1"/>
          </p:cNvSpPr>
          <p:nvPr>
            <p:ph type="dt" sz="half" idx="10"/>
          </p:nvPr>
        </p:nvSpPr>
        <p:spPr/>
        <p:txBody>
          <a:bodyPr/>
          <a:lstStyle/>
          <a:p>
            <a:r>
              <a:rPr lang="en-US" altLang="ja-JP" dirty="0" smtClean="0"/>
              <a:t>2014</a:t>
            </a:r>
            <a:r>
              <a:rPr lang="ja-JP" altLang="en-US" dirty="0" smtClean="0"/>
              <a:t>年</a:t>
            </a:r>
            <a:r>
              <a:rPr lang="en-US" altLang="ja-JP" dirty="0" smtClean="0"/>
              <a:t>12</a:t>
            </a:r>
            <a:r>
              <a:rPr lang="ja-JP" altLang="en-US" dirty="0" smtClean="0"/>
              <a:t>月</a:t>
            </a:r>
            <a:r>
              <a:rPr lang="en-US" altLang="ja-JP" dirty="0" smtClean="0"/>
              <a:t>15</a:t>
            </a:r>
            <a:r>
              <a:rPr lang="ja-JP" altLang="en-US" dirty="0" smtClean="0"/>
              <a:t>日 </a:t>
            </a:r>
            <a:endParaRPr lang="ja-JP" altLang="en-US" dirty="0"/>
          </a:p>
        </p:txBody>
      </p:sp>
      <p:sp>
        <p:nvSpPr>
          <p:cNvPr id="96" name="フッター プレースホルダ 95"/>
          <p:cNvSpPr>
            <a:spLocks noGrp="1"/>
          </p:cNvSpPr>
          <p:nvPr>
            <p:ph type="ftr" sz="quarter" idx="11"/>
          </p:nvPr>
        </p:nvSpPr>
        <p:spPr/>
        <p:txBody>
          <a:bodyPr/>
          <a:lstStyle/>
          <a:p>
            <a:r>
              <a:rPr lang="en-US" altLang="ja-JP" dirty="0" smtClean="0"/>
              <a:t>◯◯</a:t>
            </a:r>
            <a:r>
              <a:rPr lang="ja-JP" altLang="en-US" dirty="0" smtClean="0"/>
              <a:t>クリニック様うぇぶサイトリニューアルのご提案</a:t>
            </a:r>
            <a:endParaRPr lang="ja-JP" altLang="en-US" dirty="0"/>
          </a:p>
        </p:txBody>
      </p:sp>
      <p:sp>
        <p:nvSpPr>
          <p:cNvPr id="26" name="コンテンツ プレースホルダ 25"/>
          <p:cNvSpPr>
            <a:spLocks noGrp="1"/>
          </p:cNvSpPr>
          <p:nvPr>
            <p:ph sz="quarter" idx="1"/>
          </p:nvPr>
        </p:nvSpPr>
        <p:spPr/>
        <p:txBody>
          <a:bodyPr/>
          <a:lstStyle/>
          <a:p>
            <a:pPr>
              <a:spcAft>
                <a:spcPts val="3000"/>
              </a:spcAft>
            </a:pPr>
            <a:r>
              <a:rPr lang="ja-JP" altLang="en-US" dirty="0" smtClean="0"/>
              <a:t>モチーフに木や草などを使い、穏やかで情報が読みやすいデザインにします。</a:t>
            </a:r>
            <a:endParaRPr lang="en-US" altLang="ja-JP" dirty="0" smtClean="0"/>
          </a:p>
          <a:p>
            <a:pPr>
              <a:spcAft>
                <a:spcPts val="3000"/>
              </a:spcAft>
            </a:pPr>
            <a:r>
              <a:rPr lang="ja-JP" altLang="en-US" dirty="0" smtClean="0"/>
              <a:t>この文章はダミーです。文字の大きさ、量、字間、行間等を確認するために入れています。</a:t>
            </a:r>
            <a:endParaRPr lang="ja-JP"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まほし提案テンプレ.potx</Template>
  <TotalTime>560</TotalTime>
  <Words>465</Words>
  <Application>Microsoft Macintosh PowerPoint</Application>
  <PresentationFormat>画面に合わせる (4:3)</PresentationFormat>
  <Paragraphs>62</Paragraphs>
  <Slides>6</Slides>
  <Notes>0</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6</vt:i4>
      </vt:variant>
    </vt:vector>
  </HeadingPairs>
  <TitlesOfParts>
    <vt:vector size="7" baseType="lpstr">
      <vt:lpstr>アース</vt:lpstr>
      <vt:lpstr>◯◯クリニック様 ウェブサイトリニューアルのご提案</vt:lpstr>
      <vt:lpstr>ウェブサイトリニューアルの目的</vt:lpstr>
      <vt:lpstr>サイトマップ</vt:lpstr>
      <vt:lpstr>トップページのレイアウト（1/2）</vt:lpstr>
      <vt:lpstr>トップページのレイアウト（2/2）</vt:lpstr>
      <vt:lpstr>デザインコンセプト</vt:lpstr>
    </vt:vector>
  </TitlesOfParts>
  <Manager/>
  <Company/>
  <LinksUpToDate>false</LinksUpToDate>
  <SharedDoc>false</SharedDoc>
  <HyperlinkBase/>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◯◯クリニック様 サイトリニューアルのご提案</dc:title>
  <dc:subject/>
  <dc:creator/>
  <cp:keywords/>
  <dc:description/>
  <cp:lastModifiedBy>多川貴郎</cp:lastModifiedBy>
  <cp:revision>309</cp:revision>
  <cp:lastPrinted>2014-12-15T09:30:34Z</cp:lastPrinted>
  <dcterms:created xsi:type="dcterms:W3CDTF">2014-12-19T03:36:15Z</dcterms:created>
  <dcterms:modified xsi:type="dcterms:W3CDTF">2014-12-19T03:37:47Z</dcterms:modified>
  <cp:category/>
</cp:coreProperties>
</file>